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312" r:id="rId5"/>
    <p:sldId id="338" r:id="rId6"/>
    <p:sldId id="337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6" r:id="rId15"/>
    <p:sldId id="348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38" autoAdjust="0"/>
    <p:restoredTop sz="93002" autoAdjust="0"/>
  </p:normalViewPr>
  <p:slideViewPr>
    <p:cSldViewPr snapToGrid="0">
      <p:cViewPr varScale="1">
        <p:scale>
          <a:sx n="67" d="100"/>
          <a:sy n="67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1.10   </a:t>
            </a:r>
            <a:r>
              <a:rPr lang="en-US" altLang="zh-CN" sz="3600" dirty="0" smtClean="0"/>
              <a:t>Linux</a:t>
            </a:r>
            <a:r>
              <a:rPr lang="zh-CN" altLang="en-US" sz="3600" dirty="0" smtClean="0"/>
              <a:t>中通配符的使用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xyzXYZ</a:t>
            </a:r>
            <a:r>
              <a:rPr lang="en-US" altLang="zh-CN" dirty="0" smtClean="0"/>
              <a:t>]</a:t>
            </a:r>
            <a:r>
              <a:rPr lang="zh-CN" altLang="en-US" dirty="0" smtClean="0"/>
              <a:t>代表什么意思呢？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81" y="3171897"/>
            <a:ext cx="10358095" cy="21430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32" y="2624157"/>
            <a:ext cx="10375961" cy="6072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3571875" y="4237381"/>
            <a:ext cx="2271713" cy="774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 </a:t>
            </a:r>
            <a:r>
              <a:rPr lang="zh-CN" altLang="en-US" dirty="0" smtClean="0"/>
              <a:t>目录下面的</a:t>
            </a:r>
            <a:r>
              <a:rPr lang="en-US" altLang="zh-CN" dirty="0" smtClean="0"/>
              <a:t>file1---file9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下面，怎么做？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/AAA/file*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还是使用</a:t>
            </a:r>
            <a:r>
              <a:rPr lang="en-US" altLang="zh-CN" dirty="0" smtClean="0"/>
              <a:t>[list]</a:t>
            </a:r>
            <a:r>
              <a:rPr lang="zh-CN" altLang="en-US" dirty="0" smtClean="0"/>
              <a:t>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都不是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94" y="5695989"/>
            <a:ext cx="9904762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cp</a:t>
            </a:r>
            <a:r>
              <a:rPr lang="en-US" altLang="zh-CN" dirty="0"/>
              <a:t> /</a:t>
            </a:r>
            <a:r>
              <a:rPr lang="en-US" altLang="zh-CN" dirty="0" err="1"/>
              <a:t>tmp</a:t>
            </a:r>
            <a:r>
              <a:rPr lang="en-US" altLang="zh-CN" dirty="0"/>
              <a:t>/AAA/file[!a—z]  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命令中  “！”  和 </a:t>
            </a:r>
            <a:r>
              <a:rPr lang="en-US" altLang="zh-CN" dirty="0" smtClean="0"/>
              <a:t>a—z</a:t>
            </a:r>
            <a:r>
              <a:rPr lang="zh-CN" altLang="en-US" dirty="0" smtClean="0"/>
              <a:t>分别是什么意思呢？</a:t>
            </a:r>
            <a:endParaRPr lang="en-US" altLang="zh-CN" dirty="0" smtClean="0"/>
          </a:p>
          <a:p>
            <a:r>
              <a:rPr lang="zh-CN" altLang="en-US" dirty="0" smtClean="0"/>
              <a:t>！代表的是非</a:t>
            </a:r>
            <a:endParaRPr lang="en-US" altLang="zh-CN" dirty="0" smtClean="0"/>
          </a:p>
          <a:p>
            <a:r>
              <a:rPr lang="en-US" altLang="zh-CN" dirty="0" smtClean="0"/>
              <a:t>a—z  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个小写字母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7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3" y="1276556"/>
            <a:ext cx="10453239" cy="48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05288" y="1338269"/>
            <a:ext cx="10424711" cy="4648194"/>
            <a:chOff x="1062439" y="2138369"/>
            <a:chExt cx="9776562" cy="40909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439" y="2529056"/>
              <a:ext cx="9776562" cy="370029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902" y="2138369"/>
              <a:ext cx="9698666" cy="402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2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通配符常常应用在</a:t>
            </a:r>
            <a:r>
              <a:rPr lang="zh-CN" altLang="en-US" dirty="0"/>
              <a:t> </a:t>
            </a:r>
            <a:r>
              <a:rPr lang="en-US" altLang="zh-CN" dirty="0" err="1"/>
              <a:t>cp</a:t>
            </a:r>
            <a:r>
              <a:rPr lang="zh-CN" altLang="en-US" dirty="0"/>
              <a:t>、</a:t>
            </a:r>
            <a:r>
              <a:rPr lang="en-US" altLang="zh-CN" dirty="0"/>
              <a:t>mv </a:t>
            </a:r>
            <a:r>
              <a:rPr lang="zh-CN" altLang="en-US" dirty="0"/>
              <a:t>或 </a:t>
            </a:r>
            <a:r>
              <a:rPr lang="en-US" altLang="zh-CN" dirty="0" err="1"/>
              <a:t>rm</a:t>
            </a:r>
            <a:r>
              <a:rPr lang="en-US" altLang="zh-CN" dirty="0"/>
              <a:t> 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需要注意防止使用这些命令出现</a:t>
            </a:r>
            <a:r>
              <a:rPr lang="zh-CN" altLang="en-US" dirty="0">
                <a:solidFill>
                  <a:srgbClr val="FF0000"/>
                </a:solidFill>
              </a:rPr>
              <a:t>异常</a:t>
            </a:r>
            <a:r>
              <a:rPr lang="zh-CN" altLang="en-US" dirty="0" smtClean="0">
                <a:solidFill>
                  <a:srgbClr val="FF0000"/>
                </a:solidFill>
              </a:rPr>
              <a:t>行为，所以在使用这些命令前先使用</a:t>
            </a:r>
            <a:r>
              <a:rPr lang="zh-CN" altLang="en-US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ls </a:t>
            </a:r>
            <a:r>
              <a:rPr lang="zh-CN" altLang="en-US" dirty="0">
                <a:solidFill>
                  <a:srgbClr val="FF0000"/>
                </a:solidFill>
              </a:rPr>
              <a:t>检查你的通配符</a:t>
            </a:r>
            <a:r>
              <a:rPr lang="zh-CN" altLang="en-US" dirty="0" smtClean="0">
                <a:solidFill>
                  <a:srgbClr val="FF0000"/>
                </a:solidFill>
              </a:rPr>
              <a:t>模式是否应用正确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3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3119" y="2803813"/>
            <a:ext cx="6497060" cy="83345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中通配符的使用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中通配符的使用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03854" y="229432"/>
            <a:ext cx="5829300" cy="772890"/>
          </a:xfrm>
          <a:noFill/>
        </p:spPr>
        <p:txBody>
          <a:bodyPr/>
          <a:lstStyle/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1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什么叫通配符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替代其它字符的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 *</a:t>
            </a:r>
            <a:r>
              <a:rPr lang="en-US" altLang="zh-CN" dirty="0" smtClean="0"/>
              <a:t>.txt      file</a:t>
            </a:r>
            <a:r>
              <a:rPr lang="en-US" altLang="zh-CN" dirty="0" smtClean="0"/>
              <a:t>? ……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5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：我们的服务器上存储空间已经很有限了，现在我们需要做一个清理，先删除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月份的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，怎么做？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m</a:t>
            </a:r>
            <a:r>
              <a:rPr lang="en-US" altLang="zh-CN" dirty="0" smtClean="0"/>
              <a:t>  log.2017-01-01</a:t>
            </a:r>
          </a:p>
          <a:p>
            <a:pPr lvl="1"/>
            <a:r>
              <a:rPr lang="en-US" altLang="zh-CN" dirty="0" err="1"/>
              <a:t>rm</a:t>
            </a:r>
            <a:r>
              <a:rPr lang="en-US" altLang="zh-CN" dirty="0"/>
              <a:t>  </a:t>
            </a:r>
            <a:r>
              <a:rPr lang="en-US" altLang="zh-CN" dirty="0" smtClean="0"/>
              <a:t>log.2017-01-02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可以吗？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不可以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使用通配符就可以一次性搞定，如：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log.2017-01*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5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“*”到底是什么意思，可以让我本来应该用</a:t>
            </a:r>
            <a:r>
              <a:rPr lang="en-US" altLang="zh-CN" dirty="0" smtClean="0"/>
              <a:t>31</a:t>
            </a:r>
            <a:r>
              <a:rPr lang="zh-CN" altLang="en-US" dirty="0" smtClean="0"/>
              <a:t>条命令搞定的事情，缩减为只用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条即可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2509945"/>
            <a:ext cx="10451233" cy="32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/>
              <a:t>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file1—file9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filea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filew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目录下，怎样做？“蚂蚁搬家”式的可以吗？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可以，但是太慢了！怎样做？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/AAA/file?  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sj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75" y="3781539"/>
            <a:ext cx="10000000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为什么这次拷贝过来的都是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后面跟一位字符（数字或字母）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6" y="2667069"/>
            <a:ext cx="9222757" cy="1876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4" y="2152670"/>
            <a:ext cx="9270467" cy="63605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4257675" y="3086100"/>
            <a:ext cx="1257300" cy="428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：打算要找的文件，记不清文件的名称了，大概是</a:t>
            </a:r>
            <a:r>
              <a:rPr lang="en-US" altLang="zh-CN" dirty="0" err="1" smtClean="0"/>
              <a:t>filex</a:t>
            </a:r>
            <a:r>
              <a:rPr lang="en-US" altLang="zh-CN" dirty="0" smtClean="0"/>
              <a:t>/y/z(file</a:t>
            </a:r>
            <a:r>
              <a:rPr lang="zh-CN" altLang="en-US" dirty="0" smtClean="0"/>
              <a:t>最后一个字母是</a:t>
            </a:r>
            <a:r>
              <a:rPr lang="en-US" altLang="zh-CN" dirty="0" smtClean="0"/>
              <a:t>x/y/z/X/Y/Z)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r>
              <a:rPr lang="zh-CN" altLang="en-US" dirty="0" smtClean="0"/>
              <a:t>可不可以使用</a:t>
            </a:r>
            <a:r>
              <a:rPr lang="en-US" altLang="zh-CN" dirty="0" smtClean="0"/>
              <a:t>find </a:t>
            </a:r>
            <a:r>
              <a:rPr lang="zh-CN" altLang="en-US" dirty="0" smtClean="0"/>
              <a:t>命令逐个查找？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可以，但是效率太低了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en-US" altLang="zh-CN" dirty="0" smtClean="0"/>
              <a:t>ls file[</a:t>
            </a:r>
            <a:r>
              <a:rPr lang="en-US" altLang="zh-CN" dirty="0" err="1" smtClean="0"/>
              <a:t>xyzXYZ</a:t>
            </a:r>
            <a:r>
              <a:rPr lang="en-US" altLang="zh-CN" dirty="0" smtClean="0"/>
              <a:t>]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9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5937</TotalTime>
  <Words>356</Words>
  <Application>Microsoft Office PowerPoint</Application>
  <PresentationFormat>宽屏</PresentationFormat>
  <Paragraphs>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楷体</vt:lpstr>
      <vt:lpstr>宋体</vt:lpstr>
      <vt:lpstr>Arial</vt:lpstr>
      <vt:lpstr>Calibri</vt:lpstr>
      <vt:lpstr>Century Gothic</vt:lpstr>
      <vt:lpstr>Times New Roman</vt:lpstr>
      <vt:lpstr>Wingdings 3</vt:lpstr>
      <vt:lpstr>丝状</vt:lpstr>
      <vt:lpstr>测试综合技能</vt:lpstr>
      <vt:lpstr>教学目标</vt:lpstr>
      <vt:lpstr>目 录</vt:lpstr>
      <vt:lpstr>通配符概述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通配符的使用</vt:lpstr>
      <vt:lpstr>通配符总结</vt:lpstr>
      <vt:lpstr>通配符总结</vt:lpstr>
      <vt:lpstr>通配符应用场景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225</cp:revision>
  <dcterms:created xsi:type="dcterms:W3CDTF">2017-06-13T01:11:38Z</dcterms:created>
  <dcterms:modified xsi:type="dcterms:W3CDTF">2017-07-14T02:08:34Z</dcterms:modified>
</cp:coreProperties>
</file>