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59" r:id="rId4"/>
    <p:sldId id="271" r:id="rId5"/>
    <p:sldId id="268" r:id="rId6"/>
    <p:sldId id="269" r:id="rId7"/>
    <p:sldId id="272" r:id="rId8"/>
    <p:sldId id="270" r:id="rId9"/>
    <p:sldId id="273" r:id="rId10"/>
    <p:sldId id="290" r:id="rId11"/>
    <p:sldId id="289" r:id="rId12"/>
    <p:sldId id="279" r:id="rId13"/>
    <p:sldId id="278" r:id="rId14"/>
    <p:sldId id="280" r:id="rId15"/>
    <p:sldId id="281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9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硬件能看到，不需解释</a:t>
            </a:r>
            <a:endParaRPr lang="en-US" altLang="zh-CN" dirty="0" smtClean="0"/>
          </a:p>
          <a:p>
            <a:r>
              <a:rPr lang="zh-CN" altLang="en-US" dirty="0" smtClean="0"/>
              <a:t>内核：管理硬件中的</a:t>
            </a:r>
            <a:r>
              <a:rPr lang="en-US" altLang="zh-CN" dirty="0" smtClean="0"/>
              <a:t>CPU,</a:t>
            </a:r>
            <a:r>
              <a:rPr lang="zh-CN" altLang="en-US" dirty="0" smtClean="0"/>
              <a:t>内存，硬盘等等；</a:t>
            </a:r>
            <a:endParaRPr lang="en-US" altLang="zh-CN" dirty="0" smtClean="0"/>
          </a:p>
          <a:p>
            <a:r>
              <a:rPr lang="zh-CN" altLang="en-US" dirty="0" smtClean="0"/>
              <a:t>外壳：提供跟用户交互的接口，他是命令语言、命令解释程序及程序设计语言的统称，当然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也分多种，有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 shell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shell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 Again shell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 shell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的扩展，简称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 shell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完全向后兼容，并且在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 shell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的基础上增加、增强了很多特性。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/bin/bash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中，举例：在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命令窗口中输入不存在的命令，提示信息显示：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Bash:myprog:command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found;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2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随着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的发行版本，各个公司和组织也都推出了自己的发行版本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2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Suse</a:t>
            </a:r>
            <a:r>
              <a:rPr lang="en-US" altLang="zh-CN" dirty="0" smtClean="0"/>
              <a:t>  </a:t>
            </a:r>
            <a:r>
              <a:rPr lang="zh-CN" altLang="en-US" smtClean="0"/>
              <a:t>德国企业版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5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使用红帽企业版的源代码，重新编译而成，（主要更改上层跟商业有关的商标等），并且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不包含封闭的源码软件，但是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免费、稳定</a:t>
            </a:r>
            <a:endParaRPr lang="en-US" altLang="zh-CN" dirty="0" smtClean="0"/>
          </a:p>
          <a:p>
            <a:r>
              <a:rPr lang="zh-CN" altLang="en-US" dirty="0" smtClean="0"/>
              <a:t>完全兼容红帽企业版，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0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这个目录下存放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的启动文件和内核文件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LILO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的文件，如果你要升级内核也要在这里 。初始可以独立一个挂载点，如果不考虑升级就不必独立了。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这里存放了标准的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或者说是缺省的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的工具，比如像“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等等。通常来说，这个目录已经包含在你的“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 统变量里面了。什么意思呢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就是：当你在终端里输入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，系统就会去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目录下面查找是不是有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这个程序。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这里存放系统管理员使用命令及程序，仅有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的区别我们可以简单的这样记：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就是超级，多了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普通用户就没有权限使用了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。普通用户无权限执行这个目录下的命令，这个目录和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/X11R6/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目录是相似的；我们记住就行了，凡是目录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中包含的都是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权限才能执行的。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用来存储经常被修改的文件，如日志、数据文件、邮箱等。 看名字就知道，我们可以理解为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/log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这是用来存放系统日志的目录。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/www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目录是定义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服务器站点存放目录；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用来存放一些库文件，比如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数据库的的存放地；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该目录存放系统管理时要用到的各种配置文件和子目录。例如网络配置文件、文件系统、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系统配置文 件、设备配置信息、设置用户信息等。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该目录包含了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系统中使用的所有外部设备，它实际上是访问这些外部设备的端口，访问这些外 部设备与访问一个文件或一个目录没有区别。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有些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的发行版使用这个目录来挂载那些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接口的移动硬盘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CD/DVD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驱动器等等。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在这里可以实现挂载光盘、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盘、网络目录等临时文件系统。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 、用户类目录：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这个就是超级管理员的主目录。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普通用户的目录，一般新建用户会在这个目录下建立一个同样名字的子目录，作为新用户的主目录。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 、应用程序类目录：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存放安装的应用程序和文件，这个就类似于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文件夹，习惯上我们会将安装的程 序放在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下。这个目录下有很多的文件和目录。当我们安装一个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发行版官方提供的软件包时，大多安装在这里。 如果有涉及服务器配置文件的，会把配置文件安装在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目录中。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目录下包括涉及字体目录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/share/fonts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，帮助目录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/share/man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/share/doc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，普通用户可执行文件目录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/local/bin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/X11R6/bin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，超级权限用户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的可执行命令存放目录，比如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/X11R6/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等；还有程序的头文件存放目录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这里主要存放那些手动安装的软件，即不是通过“新立得”或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apt-get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安装的软件。它和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目录具有相类似的目录结构。让软件包管理器来管理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目录，而把自定义的脚本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(scripts)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目录下面，我想这应该是个不错的主意。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表示的是可选择的意思，有些软件包也会被安装在这里，也就是自定义软件包，比如在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Fedora Core 5.0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OpenOffice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就是安装在这里。有些我们自己编译的软件包，就可以安装在这个目录中；通过源码包安装的软件，可以通过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./configure --prefix=/opt/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目录；你想尝试最新的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测试版吗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那就装到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目录下吧，这样，当你尝试完，想删掉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的时候，你就可 以直接删除它，而不影响系统其他任何设置。安装到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目录下的程序，它所有的数据、库文件等等都是放在同个目录下面。 举个例子：刚才装的测试版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，就可以装到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/opt/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firefox_beta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/opt/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firefox_beta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目录下面就包含了运行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所需要的所有文件、库、数据等等。要删除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的时候，你只需删除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/opt/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firefox_beta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目录即可，非常简单。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该目录用来存放系统动态链接共享库，几乎所有的应用程序都会用到该目录下的共享库，其作用类似 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存放临时文件，系统会自动清理，拥有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权限黏着位。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 、信息类目录：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操作系统运行时，进程信息及内核信息（比如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、硬盘分区、内存信息等）存放在这里。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目录伪装的文件系统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的挂载目录，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并不是真正的文件系统，它的定义可以参见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fstab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/lost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该目录在大多数情况下都是空的。但当突然停电、或者非正常关机后，有些文件就临时存放 在这里。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0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不少新手对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都是一头雾水，不知道这个功能有什么作用，对于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功能最常见的实例就是，如果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系统在主板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硬盘模式开启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，就会出现蓝屏并无法进去系统中，只有将硬盘模式修改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才可以，那么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是什么意思？开启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有什么作用？下面装机之家简单明了的帮助大家科普一下。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是什么？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Configuration and Power Interface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的首字母缩写，一般翻译成高级配置与电源管理，是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和东芝共同开发的一种电源管理标准。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有什么用？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(Win98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，它帮助操作系统合理控制和分配计算机硬件设备的电量，有了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，操作系统可以根据设备实际情况，根据需要把不同的硬件设备关闭。如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系统，系统睡眠时，系统把当前信息储存在内存中，只保留内存等几个关键部件硬件的通电，使计算机处在高度节电状态。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功能强大，它还能够实现设备和处理器性能管理、配置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即插即用设备管理、系统事件、温度管理、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9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1.2 </a:t>
            </a:r>
            <a:r>
              <a:rPr lang="zh-CN" altLang="en-US" sz="3600" dirty="0" smtClean="0">
                <a:solidFill>
                  <a:schemeClr val="tx1"/>
                </a:solidFill>
              </a:rPr>
              <a:t>初识</a:t>
            </a:r>
            <a:r>
              <a:rPr lang="en-US" altLang="zh-CN" sz="3600" dirty="0" smtClean="0">
                <a:solidFill>
                  <a:schemeClr val="tx1"/>
                </a:solidFill>
              </a:rPr>
              <a:t>Linux 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为什么学习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应用）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使用初体验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—CentOS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使用初体验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3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使用初体验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认识初始信息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登录系统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14" y="4443538"/>
            <a:ext cx="7628571" cy="20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66" y="1694417"/>
            <a:ext cx="8579195" cy="11112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19433" y="3358165"/>
            <a:ext cx="335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内核版本号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777624" y="2572555"/>
            <a:ext cx="8765" cy="8403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42193" y="3293770"/>
            <a:ext cx="335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操作系统位数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8796270" y="2640169"/>
            <a:ext cx="1" cy="643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8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使用初体验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5012" y="3302000"/>
            <a:ext cx="3113088" cy="67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最后一次登录时间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8" y="1217656"/>
            <a:ext cx="10608872" cy="121105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9561512" y="2501900"/>
            <a:ext cx="2389188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登录的终端名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8242300" y="1587500"/>
            <a:ext cx="25400" cy="1714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0223500" y="1676400"/>
            <a:ext cx="12700" cy="1041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392112" y="2895600"/>
            <a:ext cx="1982788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登录用户名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690812" y="3390900"/>
            <a:ext cx="1982788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登录的主机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711700" y="2603500"/>
            <a:ext cx="1181100" cy="124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用户所在目录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713412" y="3619500"/>
            <a:ext cx="1246188" cy="749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用户类型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524000" y="2057400"/>
            <a:ext cx="12700" cy="1041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556000" y="2184400"/>
            <a:ext cx="12700" cy="1282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194300" y="1866900"/>
            <a:ext cx="0" cy="660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0"/>
          </p:cNvCxnSpPr>
          <p:nvPr/>
        </p:nvCxnSpPr>
        <p:spPr>
          <a:xfrm flipH="1" flipV="1">
            <a:off x="5892800" y="2057400"/>
            <a:ext cx="443706" cy="1562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1485900" y="4191000"/>
            <a:ext cx="3657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目录类型：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“</a:t>
            </a:r>
            <a:r>
              <a:rPr lang="en-US" altLang="zh-CN" dirty="0"/>
              <a:t>~</a:t>
            </a:r>
            <a:r>
              <a:rPr lang="zh-CN" altLang="en-US" dirty="0" smtClean="0"/>
              <a:t>”家目录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”根目录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“</a:t>
            </a:r>
            <a:r>
              <a:rPr lang="en-US" altLang="zh-CN" dirty="0" smtClean="0"/>
              <a:t>bin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473700" y="4508500"/>
            <a:ext cx="2806700" cy="215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用户类型：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”根用户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”普通用户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545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使用初体验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/boot</a:t>
            </a:r>
            <a:r>
              <a:rPr lang="zh-CN" altLang="en-US" dirty="0" smtClean="0">
                <a:solidFill>
                  <a:schemeClr val="tx1"/>
                </a:solidFill>
              </a:rPr>
              <a:t>存放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的启动文件和内核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/bin</a:t>
            </a:r>
            <a:r>
              <a:rPr lang="zh-CN" altLang="en-US" dirty="0">
                <a:solidFill>
                  <a:schemeClr val="tx1"/>
                </a:solidFill>
              </a:rPr>
              <a:t> </a:t>
            </a:r>
            <a:r>
              <a:rPr lang="zh-CN" altLang="en-US" dirty="0" smtClean="0">
                <a:solidFill>
                  <a:schemeClr val="tx1"/>
                </a:solidFill>
              </a:rPr>
              <a:t>存放标准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或者说是缺省的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 err="1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的工具，比如像“</a:t>
            </a:r>
            <a:r>
              <a:rPr lang="en-US" altLang="zh-CN" dirty="0">
                <a:solidFill>
                  <a:schemeClr val="tx1"/>
                </a:solidFill>
              </a:rPr>
              <a:t>ls”</a:t>
            </a:r>
            <a:r>
              <a:rPr lang="zh-CN" altLang="en-US" dirty="0">
                <a:solidFill>
                  <a:schemeClr val="tx1"/>
                </a:solidFill>
              </a:rPr>
              <a:t>、“</a:t>
            </a:r>
            <a:r>
              <a:rPr lang="en-US" altLang="zh-CN" dirty="0" smtClean="0">
                <a:solidFill>
                  <a:schemeClr val="tx1"/>
                </a:solidFill>
              </a:rPr>
              <a:t>vi”</a:t>
            </a:r>
            <a:r>
              <a:rPr lang="zh-CN" altLang="en-US" dirty="0" smtClean="0">
                <a:solidFill>
                  <a:schemeClr val="tx1"/>
                </a:solidFill>
              </a:rPr>
              <a:t>等等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etc</a:t>
            </a:r>
            <a:r>
              <a:rPr lang="zh-CN" altLang="en-US" dirty="0">
                <a:solidFill>
                  <a:schemeClr val="tx1"/>
                </a:solidFill>
              </a:rPr>
              <a:t> 该目录存放系统管理时要用到的各种配置文件和子目录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/root</a:t>
            </a:r>
            <a:r>
              <a:rPr lang="zh-CN" altLang="en-US" dirty="0">
                <a:solidFill>
                  <a:schemeClr val="tx1"/>
                </a:solidFill>
              </a:rPr>
              <a:t> 这个就是超级管理员的主目录。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/home</a:t>
            </a:r>
            <a:r>
              <a:rPr lang="zh-CN" altLang="en-US" dirty="0">
                <a:solidFill>
                  <a:schemeClr val="tx1"/>
                </a:solidFill>
              </a:rPr>
              <a:t> 普通用户的目录，一般新建用户会在这个目录下建立一个同样名字的子目录，作为新用户的</a:t>
            </a:r>
            <a:r>
              <a:rPr lang="zh-CN" altLang="en-US" dirty="0" smtClean="0">
                <a:solidFill>
                  <a:schemeClr val="tx1"/>
                </a:solidFill>
              </a:rPr>
              <a:t>主目录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tmp</a:t>
            </a:r>
            <a:r>
              <a:rPr lang="zh-CN" altLang="en-US" dirty="0">
                <a:solidFill>
                  <a:schemeClr val="tx1"/>
                </a:solidFill>
              </a:rPr>
              <a:t> 存放临时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/lost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found</a:t>
            </a:r>
            <a:r>
              <a:rPr lang="zh-CN" altLang="en-US" dirty="0">
                <a:solidFill>
                  <a:schemeClr val="tx1"/>
                </a:solidFill>
              </a:rPr>
              <a:t> 突然停电、或者非正常关机后，有些文件就临时存放 在这里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使用初体验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关于关机：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如果是服务器端使用，切不可随意关机，因为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如果是自己的本机，关机也是有讲究的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shutdown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 </a:t>
            </a:r>
            <a:r>
              <a:rPr lang="zh-CN" altLang="en-US" dirty="0"/>
              <a:t>时间 </a:t>
            </a:r>
            <a:r>
              <a:rPr lang="en-US" altLang="zh-CN" dirty="0"/>
              <a:t>[</a:t>
            </a:r>
            <a:r>
              <a:rPr lang="zh-CN" altLang="en-US" dirty="0"/>
              <a:t>警告消息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shutdown –h 10 :10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10:10</a:t>
            </a:r>
            <a:r>
              <a:rPr lang="zh-CN" altLang="en-US" dirty="0" smtClean="0"/>
              <a:t>将关机”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表示系统将在</a:t>
            </a:r>
            <a:r>
              <a:rPr lang="en-US" altLang="zh-CN" dirty="0" smtClean="0"/>
              <a:t>10:10</a:t>
            </a:r>
            <a:r>
              <a:rPr lang="zh-CN" altLang="en-US" dirty="0" smtClean="0"/>
              <a:t>分关机，并且给各终端发警告信息</a:t>
            </a:r>
            <a:endParaRPr lang="en-US" altLang="zh-CN" dirty="0" smtClean="0"/>
          </a:p>
          <a:p>
            <a:pPr lvl="3"/>
            <a:r>
              <a:rPr lang="en-US" altLang="zh-CN" dirty="0" err="1" smtClean="0">
                <a:solidFill>
                  <a:srgbClr val="00B0F0"/>
                </a:solidFill>
              </a:rPr>
              <a:t>Ctrl+c</a:t>
            </a:r>
            <a:r>
              <a:rPr lang="zh-CN" altLang="en-US" dirty="0" smtClean="0">
                <a:solidFill>
                  <a:srgbClr val="00B0F0"/>
                </a:solidFill>
              </a:rPr>
              <a:t>可以取消关机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23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536" y="923544"/>
            <a:ext cx="10804208" cy="58308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shutdown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 </a:t>
            </a:r>
            <a:r>
              <a:rPr lang="zh-CN" altLang="en-US" dirty="0"/>
              <a:t>时间 </a:t>
            </a:r>
            <a:r>
              <a:rPr lang="en-US" altLang="zh-CN" dirty="0"/>
              <a:t>[</a:t>
            </a:r>
            <a:r>
              <a:rPr lang="zh-CN" altLang="en-US" dirty="0"/>
              <a:t>警告消息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选项 </a:t>
            </a:r>
            <a:r>
              <a:rPr lang="en-US" altLang="zh-CN" dirty="0" smtClean="0"/>
              <a:t>–h</a:t>
            </a:r>
            <a:r>
              <a:rPr lang="zh-CN" altLang="en-US" dirty="0" smtClean="0"/>
              <a:t>代表：</a:t>
            </a:r>
            <a:r>
              <a:rPr lang="zh-CN" altLang="en-US" dirty="0"/>
              <a:t>关闭系统所有服务后直接关机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选项还可以是：</a:t>
            </a:r>
            <a:endParaRPr lang="en-US" altLang="zh-CN" dirty="0" smtClean="0"/>
          </a:p>
          <a:p>
            <a:pPr lvl="2"/>
            <a:r>
              <a:rPr lang="zh-CN" altLang="en-US" dirty="0"/>
              <a:t> </a:t>
            </a:r>
            <a:r>
              <a:rPr lang="en-US" altLang="zh-CN" dirty="0"/>
              <a:t>-f </a:t>
            </a:r>
            <a:r>
              <a:rPr lang="zh-CN" altLang="en-US" dirty="0"/>
              <a:t>重新启动时不执行</a:t>
            </a:r>
            <a:r>
              <a:rPr lang="en-US" altLang="zh-CN" dirty="0" err="1"/>
              <a:t>fsck</a:t>
            </a:r>
            <a:r>
              <a:rPr lang="zh-CN" altLang="en-US" dirty="0"/>
              <a:t>（注：</a:t>
            </a:r>
            <a:r>
              <a:rPr lang="en-US" altLang="zh-CN" dirty="0" err="1"/>
              <a:t>fsck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下的一个检查和修复文件系统的程序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-k </a:t>
            </a:r>
            <a:r>
              <a:rPr lang="zh-CN" altLang="en-US" dirty="0"/>
              <a:t>只是送出信息给所有用户，但并不会真正</a:t>
            </a:r>
            <a:r>
              <a:rPr lang="zh-CN" altLang="en-US" dirty="0" smtClean="0"/>
              <a:t>关机</a:t>
            </a:r>
            <a:endParaRPr lang="en-US" altLang="zh-CN" dirty="0" smtClean="0"/>
          </a:p>
          <a:p>
            <a:pPr lvl="2"/>
            <a:r>
              <a:rPr lang="zh-CN" altLang="en-US" dirty="0"/>
              <a:t> </a:t>
            </a:r>
            <a:r>
              <a:rPr lang="en-US" altLang="zh-CN" dirty="0"/>
              <a:t>-r</a:t>
            </a:r>
            <a:r>
              <a:rPr lang="zh-CN" altLang="en-US" dirty="0"/>
              <a:t>重新启动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时间格式：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hh:mm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将在几点几分关机   </a:t>
            </a:r>
            <a:r>
              <a:rPr lang="en-US" altLang="zh-CN" dirty="0" smtClean="0"/>
              <a:t>shutdown –h  10:10</a:t>
            </a:r>
            <a:endParaRPr lang="en-US" altLang="zh-CN" dirty="0"/>
          </a:p>
          <a:p>
            <a:pPr lvl="2"/>
            <a:r>
              <a:rPr lang="zh-CN" altLang="en-US" dirty="0" smtClean="0"/>
              <a:t>分钟数  将在几分钟后关机   </a:t>
            </a:r>
            <a:r>
              <a:rPr lang="en-US" altLang="zh-CN" dirty="0" smtClean="0"/>
              <a:t>shutdown –h  10</a:t>
            </a:r>
          </a:p>
          <a:p>
            <a:pPr lvl="2"/>
            <a:r>
              <a:rPr lang="en-US" altLang="zh-CN" dirty="0" smtClean="0"/>
              <a:t>now      </a:t>
            </a:r>
            <a:r>
              <a:rPr lang="zh-CN" altLang="en-US" dirty="0" smtClean="0"/>
              <a:t>立即关机                     </a:t>
            </a:r>
            <a:r>
              <a:rPr lang="en-US" altLang="zh-CN" dirty="0" smtClean="0"/>
              <a:t>shutdown –h now</a:t>
            </a:r>
          </a:p>
          <a:p>
            <a:r>
              <a:rPr lang="zh-CN" altLang="en-US" dirty="0" smtClean="0"/>
              <a:t>关机命令还可以是：</a:t>
            </a:r>
            <a:r>
              <a:rPr lang="en-US" altLang="zh-CN" dirty="0" smtClean="0"/>
              <a:t>half  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   power off 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71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重</a:t>
            </a:r>
            <a:r>
              <a:rPr lang="zh-CN" altLang="en-US" dirty="0" smtClean="0"/>
              <a:t>启命令：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hutdown – r now  </a:t>
            </a:r>
            <a:r>
              <a:rPr lang="zh-CN" altLang="en-US" dirty="0" smtClean="0"/>
              <a:t>可以重启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reboot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***</a:t>
            </a:r>
            <a:r>
              <a:rPr lang="zh-CN" altLang="en-US" dirty="0" smtClean="0"/>
              <a:t>注意：</a:t>
            </a:r>
            <a:r>
              <a:rPr lang="en-US" altLang="zh-CN" dirty="0" err="1" smtClean="0"/>
              <a:t>half,power</a:t>
            </a:r>
            <a:r>
              <a:rPr lang="en-US" altLang="zh-CN" dirty="0" smtClean="0"/>
              <a:t> off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reboot </a:t>
            </a:r>
            <a:r>
              <a:rPr lang="zh-CN" altLang="en-US" dirty="0" smtClean="0"/>
              <a:t>不安全，不可以随意使用，这些命令发送关机命令后，还会发送</a:t>
            </a:r>
            <a:r>
              <a:rPr lang="en-US" altLang="zh-CN" dirty="0" smtClean="0"/>
              <a:t>ACPI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Advanced </a:t>
            </a:r>
            <a:r>
              <a:rPr lang="en-US" altLang="zh-CN" dirty="0">
                <a:solidFill>
                  <a:schemeClr val="tx1"/>
                </a:solidFill>
              </a:rPr>
              <a:t>Configuration and Power </a:t>
            </a:r>
            <a:r>
              <a:rPr lang="en-US" altLang="zh-CN" dirty="0" smtClean="0">
                <a:solidFill>
                  <a:schemeClr val="tx1"/>
                </a:solidFill>
              </a:rPr>
              <a:t>Interface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 smtClean="0"/>
              <a:t>命令，通知电源切断电源供应，如果系统不支持</a:t>
            </a:r>
            <a:r>
              <a:rPr lang="en-US" altLang="zh-CN" dirty="0" smtClean="0"/>
              <a:t>ACPI</a:t>
            </a:r>
            <a:r>
              <a:rPr lang="zh-CN" altLang="en-US" dirty="0" smtClean="0"/>
              <a:t>命令，系统会删除所有进程，而不是平稳关闭，如果有其他用户工作，会造成数据丢失，一般情况使用</a:t>
            </a:r>
            <a:r>
              <a:rPr lang="en-US" altLang="zh-CN" dirty="0" smtClean="0"/>
              <a:t>shutdown + </a:t>
            </a:r>
            <a:r>
              <a:rPr lang="zh-CN" altLang="en-US" dirty="0" smtClean="0"/>
              <a:t>选项的方式关机或重启</a:t>
            </a:r>
            <a:endParaRPr lang="en-US" altLang="zh-CN" dirty="0" smtClean="0"/>
          </a:p>
          <a:p>
            <a:r>
              <a:rPr lang="zh-CN" altLang="en-US" dirty="0" smtClean="0"/>
              <a:t>注销当前用户：</a:t>
            </a:r>
            <a:r>
              <a:rPr lang="en-US" altLang="zh-CN" dirty="0" smtClean="0"/>
              <a:t>logoff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5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注意：关机或重启命令都需要使用管理员权限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82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铺垫知识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的来历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36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使用初体验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104" y="1116496"/>
            <a:ext cx="8389662" cy="51943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版本分内核版本和发行版本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内核版本是由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内核基金会成员负责开发和维护的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发行版本是由各个公司根据不同的应用开发的操作系统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如：安卓手机使用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内核，其本质认为是一个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“天河二号”，使用的麒麟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操作系统，他也被认为使用的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不同的发行版本适用于不同用途的操作系统</a:t>
            </a:r>
            <a:endParaRPr lang="zh-CN" altLang="en-US" dirty="0"/>
          </a:p>
        </p:txBody>
      </p:sp>
      <p:pic>
        <p:nvPicPr>
          <p:cNvPr id="1026" name="Picture 2" descr="http://p.ananas.chaoxing.com/star3/origin/55ddad8c498eb08ca41672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873" y="1152938"/>
            <a:ext cx="3154363" cy="31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7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这些版本之间可能会有较大的差异，但这些差异并非内核差异造成的，而是表现在各自的应用程序上</a:t>
            </a:r>
            <a:endParaRPr lang="en-US" altLang="zh-CN" dirty="0" smtClean="0"/>
          </a:p>
          <a:p>
            <a:r>
              <a:rPr lang="zh-CN" altLang="en-US" dirty="0" smtClean="0"/>
              <a:t>有的发行版本专注于提供良好的桌面体验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" name="Picture 2" descr="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8" y="3380716"/>
            <a:ext cx="984111" cy="9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内容占位符 2"/>
          <p:cNvSpPr txBox="1">
            <a:spLocks/>
          </p:cNvSpPr>
          <p:nvPr/>
        </p:nvSpPr>
        <p:spPr>
          <a:xfrm>
            <a:off x="2451652" y="4506843"/>
            <a:ext cx="2173357" cy="489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Ubuntu</a:t>
            </a:r>
            <a:r>
              <a:rPr lang="zh-CN" altLang="en-US" dirty="0" smtClean="0"/>
              <a:t>桌面版</a:t>
            </a:r>
            <a:endParaRPr lang="zh-CN" altLang="en-US" dirty="0"/>
          </a:p>
        </p:txBody>
      </p:sp>
      <p:pic>
        <p:nvPicPr>
          <p:cNvPr id="9218" name="Picture 2" descr="Image result for linux fedora 图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25" y="3087756"/>
            <a:ext cx="1913282" cy="22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6361043" y="5315225"/>
            <a:ext cx="2491409" cy="542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Fedora</a:t>
            </a:r>
            <a:r>
              <a:rPr lang="zh-CN" altLang="en-US" dirty="0" smtClean="0"/>
              <a:t>桌面版本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pic>
        <p:nvPicPr>
          <p:cNvPr id="4098" name="Picture 2" descr="ubun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84" y="4844636"/>
            <a:ext cx="857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16" y="2792306"/>
            <a:ext cx="1361905" cy="5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347" y="3027522"/>
            <a:ext cx="1371429" cy="510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124" y="3856836"/>
            <a:ext cx="1133333" cy="628571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900112" y="1143000"/>
            <a:ext cx="10631488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有的发行版本专注于提供良好的开发工作站</a:t>
            </a:r>
            <a:endParaRPr lang="en-US" altLang="zh-CN" dirty="0" smtClean="0"/>
          </a:p>
          <a:p>
            <a:r>
              <a:rPr lang="zh-CN" altLang="en-US" dirty="0" smtClean="0"/>
              <a:t>有的发行版本有良好的稳定性和安全性，可以作为网络服务器的操作系统</a:t>
            </a:r>
            <a:endParaRPr lang="en-US" altLang="zh-CN" dirty="0" smtClean="0"/>
          </a:p>
          <a:p>
            <a:endParaRPr lang="zh-CN" altLang="en-US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343" y="3880461"/>
            <a:ext cx="638095" cy="95238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Picture 2" descr="Image result for centos logo transpar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46767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2957" y="1046922"/>
            <a:ext cx="9172713" cy="18420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易</a:t>
            </a:r>
            <a:r>
              <a:rPr lang="zh-CN" altLang="en-US" dirty="0" smtClean="0"/>
              <a:t>用、可靠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Ubuntu Enterprise Linux</a:t>
            </a:r>
          </a:p>
          <a:p>
            <a:pPr marL="0" indent="0">
              <a:buNone/>
            </a:pPr>
            <a:r>
              <a:rPr lang="zh-CN" altLang="en-US" dirty="0" smtClean="0"/>
              <a:t>服务需要付费</a:t>
            </a:r>
            <a:endParaRPr lang="zh-CN" altLang="en-US" dirty="0"/>
          </a:p>
        </p:txBody>
      </p:sp>
      <p:pic>
        <p:nvPicPr>
          <p:cNvPr id="5" name="Picture 2" descr="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50" y="1154350"/>
            <a:ext cx="1365483" cy="13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90" y="3348897"/>
            <a:ext cx="1361905" cy="50476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796210" y="2981739"/>
            <a:ext cx="9130748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极为精简和稳定的发行版本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 err="1" smtClean="0"/>
              <a:t>Debian</a:t>
            </a:r>
            <a:r>
              <a:rPr lang="en-US" altLang="zh-CN" dirty="0" smtClean="0"/>
              <a:t> GNU/Linux</a:t>
            </a:r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更新速度慢，不提供专门的技术支持，发行周期长，企业不太用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889" y="5301323"/>
            <a:ext cx="1133333" cy="628571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756452" y="5015948"/>
            <a:ext cx="9172713" cy="184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/>
              <a:t>非常</a:t>
            </a:r>
            <a:r>
              <a:rPr lang="zh-CN" altLang="en-US" dirty="0" smtClean="0"/>
              <a:t>可靠、更新速度快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err="1" smtClean="0"/>
              <a:t>Suse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Linu</a:t>
            </a:r>
            <a:r>
              <a:rPr lang="en-US" altLang="zh-CN" dirty="0" smtClean="0"/>
              <a:t> Enterprise Server</a:t>
            </a:r>
            <a:r>
              <a:rPr lang="zh-CN" altLang="en-US" dirty="0" smtClean="0"/>
              <a:t>（市场占用率仅次于红帽）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付费较高，中国企业很少用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25" y="1649296"/>
            <a:ext cx="1371429" cy="51080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019287" y="1166191"/>
            <a:ext cx="9172713" cy="184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/>
              <a:t>稳定</a:t>
            </a:r>
            <a:r>
              <a:rPr lang="zh-CN" altLang="en-US" dirty="0" smtClean="0"/>
              <a:t>可靠、更新及时、用户极多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err="1" smtClean="0"/>
              <a:t>RedHat</a:t>
            </a:r>
            <a:r>
              <a:rPr lang="en-US" altLang="zh-CN" dirty="0" smtClean="0"/>
              <a:t> Enterprise Linux</a:t>
            </a:r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服务需要付费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880140" y="3319669"/>
            <a:ext cx="9172713" cy="184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免费更新、红帽品质、社区支持良好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Community </a:t>
            </a:r>
            <a:r>
              <a:rPr lang="en-US" altLang="zh-CN" dirty="0" err="1" smtClean="0"/>
              <a:t>ENTerprise</a:t>
            </a:r>
            <a:r>
              <a:rPr lang="en-US" altLang="zh-CN" dirty="0" smtClean="0"/>
              <a:t> Operating System</a:t>
            </a:r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无专门技术支持、更新相对滞后</a:t>
            </a:r>
            <a:endParaRPr lang="zh-CN" altLang="en-US" dirty="0"/>
          </a:p>
        </p:txBody>
      </p:sp>
      <p:pic>
        <p:nvPicPr>
          <p:cNvPr id="8" name="Picture 2" descr="Image result for centos logo transparen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06" y="32893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选择合适的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4" y="1143000"/>
            <a:ext cx="8152295" cy="5194300"/>
          </a:xfrm>
        </p:spPr>
        <p:txBody>
          <a:bodyPr/>
          <a:lstStyle/>
          <a:p>
            <a:r>
              <a:rPr lang="zh-CN" altLang="en-US" dirty="0" smtClean="0"/>
              <a:t>免费</a:t>
            </a:r>
            <a:endParaRPr lang="en-US" altLang="zh-CN" dirty="0" smtClean="0"/>
          </a:p>
          <a:p>
            <a:r>
              <a:rPr lang="zh-CN" altLang="en-US" dirty="0" smtClean="0"/>
              <a:t>用户量多</a:t>
            </a:r>
            <a:endParaRPr lang="en-US" altLang="zh-CN" dirty="0" smtClean="0"/>
          </a:p>
          <a:p>
            <a:r>
              <a:rPr lang="zh-CN" altLang="en-US" dirty="0" smtClean="0"/>
              <a:t>资料丰富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5" y="1411683"/>
            <a:ext cx="1942857" cy="1914286"/>
          </a:xfrm>
          <a:prstGeom prst="rect">
            <a:avLst/>
          </a:prstGeom>
        </p:spPr>
      </p:pic>
      <p:pic>
        <p:nvPicPr>
          <p:cNvPr id="3074" name="Picture 2" descr="Image result for centos logo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38385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3249</TotalTime>
  <Words>757</Words>
  <Application>Microsoft Office PowerPoint</Application>
  <PresentationFormat>宽屏</PresentationFormat>
  <Paragraphs>151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楷体</vt:lpstr>
      <vt:lpstr>宋体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铺垫知识</vt:lpstr>
      <vt:lpstr>目 录</vt:lpstr>
      <vt:lpstr>Linux的版本</vt:lpstr>
      <vt:lpstr>Linux 的版本</vt:lpstr>
      <vt:lpstr>Linux的版本</vt:lpstr>
      <vt:lpstr>Linux的版本</vt:lpstr>
      <vt:lpstr>Linux的版本</vt:lpstr>
      <vt:lpstr>选择合适的Linux版本</vt:lpstr>
      <vt:lpstr>目 录</vt:lpstr>
      <vt:lpstr>目 录</vt:lpstr>
      <vt:lpstr>Linux使用初体验</vt:lpstr>
      <vt:lpstr>Linux 使用初体验</vt:lpstr>
      <vt:lpstr>Linux使用初体验——目录结构</vt:lpstr>
      <vt:lpstr>Linux使用初体验</vt:lpstr>
      <vt:lpstr>Linux使用初体验</vt:lpstr>
      <vt:lpstr>Linux使用初体验</vt:lpstr>
      <vt:lpstr>Linux使用初体验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98</cp:revision>
  <dcterms:created xsi:type="dcterms:W3CDTF">2017-06-13T01:11:38Z</dcterms:created>
  <dcterms:modified xsi:type="dcterms:W3CDTF">2017-07-11T07:36:00Z</dcterms:modified>
</cp:coreProperties>
</file>