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93" r:id="rId5"/>
    <p:sldId id="294" r:id="rId6"/>
    <p:sldId id="295" r:id="rId7"/>
    <p:sldId id="297" r:id="rId8"/>
    <p:sldId id="301" r:id="rId9"/>
    <p:sldId id="296" r:id="rId10"/>
    <p:sldId id="298" r:id="rId11"/>
    <p:sldId id="302" r:id="rId12"/>
    <p:sldId id="299" r:id="rId13"/>
    <p:sldId id="300" r:id="rId14"/>
    <p:sldId id="29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2" autoAdjust="0"/>
    <p:restoredTop sz="91913" autoAdjust="0"/>
  </p:normalViewPr>
  <p:slideViewPr>
    <p:cSldViewPr snapToGrid="0">
      <p:cViewPr varScale="1">
        <p:scale>
          <a:sx n="72" d="100"/>
          <a:sy n="72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5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3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1.4   </a:t>
            </a:r>
            <a:r>
              <a:rPr lang="zh-CN" altLang="en-US" sz="3600" dirty="0" smtClean="0"/>
              <a:t>切换用户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用户可以使用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命令，</a:t>
            </a:r>
            <a:r>
              <a:rPr lang="en-US" altLang="zh-CN" dirty="0" smtClean="0"/>
              <a:t>test2</a:t>
            </a:r>
            <a:r>
              <a:rPr lang="zh-CN" altLang="en-US" dirty="0" smtClean="0"/>
              <a:t>可以吗？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不可以，为什么？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3" y="1826375"/>
            <a:ext cx="11191286" cy="15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切换用户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给用户赋予</a:t>
            </a:r>
            <a:r>
              <a:rPr lang="en-US" altLang="zh-CN" dirty="0" err="1" smtClean="0">
                <a:solidFill>
                  <a:srgbClr val="FF0000"/>
                </a:solidFill>
              </a:rPr>
              <a:t>sudo</a:t>
            </a:r>
            <a:r>
              <a:rPr lang="zh-CN" altLang="en-US" dirty="0" smtClean="0">
                <a:solidFill>
                  <a:srgbClr val="FF0000"/>
                </a:solidFill>
              </a:rPr>
              <a:t>权限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sudoers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怎样给用户分配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sudoers</a:t>
            </a:r>
            <a:r>
              <a:rPr lang="zh-CN" altLang="en-US" dirty="0" smtClean="0"/>
              <a:t>文件，使用命令：</a:t>
            </a: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sudoers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97" y="2439412"/>
            <a:ext cx="10822360" cy="37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825" y="3200399"/>
            <a:ext cx="2426183" cy="11198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可以使用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命令的用户</a:t>
            </a:r>
            <a:r>
              <a:rPr lang="en-US" altLang="zh-CN" dirty="0" smtClean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38" y="1045308"/>
            <a:ext cx="10586642" cy="1406343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060218" y="3240156"/>
            <a:ext cx="2426183" cy="1119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登录用户的来源主机名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419103" y="3279913"/>
            <a:ext cx="2426183" cy="1119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可以使用此权限的用户列表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400842" y="3306418"/>
            <a:ext cx="2426183" cy="1119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用户可以使用的命令列表</a:t>
            </a:r>
            <a:endParaRPr lang="en-US" altLang="zh-CN" dirty="0" smtClean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616765" y="2252870"/>
            <a:ext cx="26505" cy="10336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339548" y="2160104"/>
            <a:ext cx="13252" cy="980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022574" y="2146852"/>
            <a:ext cx="901148" cy="1113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513983" y="2160105"/>
            <a:ext cx="1152939" cy="1126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>
          <a:xfrm>
            <a:off x="1363938" y="4777408"/>
            <a:ext cx="9555853" cy="149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可以在此行下面添加可以使用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权限的用户，并且设置用户的主机列表，用户列表等等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73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su</a:t>
            </a:r>
            <a:r>
              <a:rPr lang="zh-CN" altLang="en-US" dirty="0" smtClean="0"/>
              <a:t>命令切换用户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命令让用户可以使用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通过更改</a:t>
            </a:r>
            <a:r>
              <a:rPr lang="en-US" altLang="zh-CN" dirty="0" err="1" smtClean="0"/>
              <a:t>sudoers</a:t>
            </a:r>
            <a:r>
              <a:rPr lang="zh-CN" altLang="en-US" dirty="0" smtClean="0"/>
              <a:t>文件，修改拥有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权限的用户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69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下用户间相互切换的方法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下用户使用管理员权限的方法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4" y="2519476"/>
            <a:ext cx="10780952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切换用户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命令使用</a:t>
            </a:r>
            <a:endParaRPr lang="en-US" altLang="zh-CN" dirty="0" smtClean="0"/>
          </a:p>
          <a:p>
            <a:r>
              <a:rPr lang="zh-CN" altLang="en-US" dirty="0" smtClean="0"/>
              <a:t>给用户赋予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625" y="1089991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是某互联网公司大型服务器维护组的一员，其账号为</a:t>
            </a:r>
            <a:r>
              <a:rPr lang="en-US" altLang="zh-CN" dirty="0" smtClean="0"/>
              <a:t>test1</a:t>
            </a:r>
            <a:r>
              <a:rPr lang="zh-CN" altLang="en-US" dirty="0" smtClean="0"/>
              <a:t>。某天他需要为新来到该部门的一批员工创建用户名，但是他的帐号是普通用户，没有管理其他用户的权限，他该怎么做呢？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解决方法一：注销该帐号，使用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评价：此方法不方便，需要等待注销和重新登录的时间</a:t>
            </a:r>
            <a:endParaRPr lang="en-US" altLang="zh-CN" dirty="0" smtClean="0"/>
          </a:p>
          <a:p>
            <a:r>
              <a:rPr lang="zh-CN" altLang="en-US" dirty="0" smtClean="0"/>
              <a:t>解决方法二：切换账号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su</a:t>
            </a:r>
            <a:r>
              <a:rPr lang="zh-CN" altLang="en-US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用户帐号   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评价：此方法较为快捷，方便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75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su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S</a:t>
            </a:r>
            <a:r>
              <a:rPr lang="en-US" altLang="zh-CN" dirty="0" err="1" smtClean="0"/>
              <a:t>with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/>
              <a:t>ser</a:t>
            </a:r>
            <a:r>
              <a:rPr lang="zh-CN" altLang="en-US" dirty="0" smtClean="0"/>
              <a:t>的缩写）</a:t>
            </a:r>
            <a:endParaRPr lang="en-US" altLang="zh-CN" dirty="0" smtClean="0"/>
          </a:p>
          <a:p>
            <a:r>
              <a:rPr lang="zh-CN" altLang="en-US" dirty="0" smtClean="0"/>
              <a:t>使用方法 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 【</a:t>
            </a:r>
            <a:r>
              <a:rPr lang="zh-CN" altLang="en-US" dirty="0" smtClean="0"/>
              <a:t>参数</a:t>
            </a:r>
            <a:r>
              <a:rPr lang="en-US" altLang="zh-CN" dirty="0"/>
              <a:t>】</a:t>
            </a:r>
            <a:r>
              <a:rPr lang="en-US" altLang="zh-CN" dirty="0" smtClean="0"/>
              <a:t>  【</a:t>
            </a:r>
            <a:r>
              <a:rPr lang="zh-CN" altLang="en-US" dirty="0" smtClean="0"/>
              <a:t>需要切换到的用户名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例如，切换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用户：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root</a:t>
            </a:r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用户的登录密码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 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–l root ,</a:t>
            </a:r>
            <a:r>
              <a:rPr lang="zh-CN" altLang="en-US" dirty="0" smtClean="0"/>
              <a:t>则切换用户的同时，也将工作目录切换过去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***注意：普通用户切换到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用户需要使用密码，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切换到普通用户则不需要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43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zh-CN" altLang="en-US" dirty="0" smtClean="0"/>
              <a:t>如果有十名用户</a:t>
            </a:r>
            <a:r>
              <a:rPr lang="zh-CN" altLang="en-US" dirty="0"/>
              <a:t>都需要使用</a:t>
            </a:r>
            <a:r>
              <a:rPr lang="en-US" altLang="zh-CN" dirty="0"/>
              <a:t>root</a:t>
            </a:r>
            <a:r>
              <a:rPr lang="zh-CN" altLang="en-US" dirty="0"/>
              <a:t>权限，将</a:t>
            </a:r>
            <a:r>
              <a:rPr lang="en-US" altLang="zh-CN" dirty="0"/>
              <a:t>root</a:t>
            </a:r>
            <a:r>
              <a:rPr lang="zh-CN" altLang="en-US" dirty="0"/>
              <a:t>用户的密码给所有人，是否可以？</a:t>
            </a:r>
            <a:endParaRPr lang="en-US" altLang="zh-CN" dirty="0"/>
          </a:p>
          <a:p>
            <a:pPr lvl="1"/>
            <a:r>
              <a:rPr lang="zh-CN" altLang="en-US" dirty="0"/>
              <a:t>显然不安全，怎么做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4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切换用户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sudo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命令使用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给用户赋予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3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11146114" cy="5194300"/>
          </a:xfrm>
        </p:spPr>
        <p:txBody>
          <a:bodyPr/>
          <a:lstStyle/>
          <a:p>
            <a:r>
              <a:rPr lang="zh-CN" altLang="en-US" dirty="0" smtClean="0"/>
              <a:t>简介：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(Super User DO)</a:t>
            </a:r>
            <a:r>
              <a:rPr lang="zh-CN" altLang="en-US" dirty="0" smtClean="0"/>
              <a:t>，</a:t>
            </a:r>
            <a:r>
              <a:rPr lang="zh-CN" altLang="en-US" dirty="0"/>
              <a:t>用来以其他身份来执行命令，预设的身份为</a:t>
            </a:r>
            <a:r>
              <a:rPr lang="en-US" altLang="zh-CN" dirty="0" smtClean="0"/>
              <a:t>root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【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】 【</a:t>
            </a:r>
            <a:r>
              <a:rPr lang="zh-CN" altLang="en-US" dirty="0" smtClean="0"/>
              <a:t>相应命令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例如：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date 2017-07-10  </a:t>
            </a:r>
            <a:r>
              <a:rPr lang="zh-CN" altLang="en-US" dirty="0" smtClean="0"/>
              <a:t>（普通用户使用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权限修改系统日期）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24" y="3800764"/>
            <a:ext cx="8473382" cy="20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3124</TotalTime>
  <Words>437</Words>
  <Application>Microsoft Office PowerPoint</Application>
  <PresentationFormat>宽屏</PresentationFormat>
  <Paragraphs>63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楷体</vt:lpstr>
      <vt:lpstr>宋体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教学目标</vt:lpstr>
      <vt:lpstr>目 录</vt:lpstr>
      <vt:lpstr>场景分析</vt:lpstr>
      <vt:lpstr>su命令</vt:lpstr>
      <vt:lpstr>su命令</vt:lpstr>
      <vt:lpstr>su命令</vt:lpstr>
      <vt:lpstr>目 录</vt:lpstr>
      <vt:lpstr>sudo命令</vt:lpstr>
      <vt:lpstr>sudo命令</vt:lpstr>
      <vt:lpstr>目 录</vt:lpstr>
      <vt:lpstr>sudoers文件</vt:lpstr>
      <vt:lpstr>sudoers 文件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137</cp:revision>
  <dcterms:created xsi:type="dcterms:W3CDTF">2017-06-13T01:11:38Z</dcterms:created>
  <dcterms:modified xsi:type="dcterms:W3CDTF">2017-07-10T09:28:19Z</dcterms:modified>
</cp:coreProperties>
</file>