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94" r:id="rId5"/>
    <p:sldId id="288" r:id="rId6"/>
    <p:sldId id="295" r:id="rId7"/>
    <p:sldId id="297" r:id="rId8"/>
    <p:sldId id="296" r:id="rId9"/>
    <p:sldId id="298" r:id="rId10"/>
    <p:sldId id="299" r:id="rId11"/>
    <p:sldId id="300" r:id="rId12"/>
    <p:sldId id="301" r:id="rId13"/>
    <p:sldId id="291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32" autoAdjust="0"/>
    <p:restoredTop sz="89736" autoAdjust="0"/>
  </p:normalViewPr>
  <p:slideViewPr>
    <p:cSldViewPr snapToGrid="0">
      <p:cViewPr varScale="1">
        <p:scale>
          <a:sx n="72" d="100"/>
          <a:sy n="72" d="100"/>
        </p:scale>
        <p:origin x="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当服务器需要进行一些日常系统管理员无法执行的高级维护时，往往就要用到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权限；而“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wheel”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组就是一个包含这些特殊权限的用户池；也就是说，如果你不是“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组的成员，就无法取得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权限进行一些特权的操作；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6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6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2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-o</a:t>
            </a:r>
            <a:r>
              <a:rPr lang="zh-CN" altLang="en-US" dirty="0" smtClean="0"/>
              <a:t>：一般与</a:t>
            </a:r>
            <a:r>
              <a:rPr lang="en-US" altLang="zh-CN" dirty="0" smtClean="0"/>
              <a:t>-g</a:t>
            </a:r>
            <a:r>
              <a:rPr lang="zh-CN" altLang="en-US" dirty="0" smtClean="0"/>
              <a:t>同时使用，表示新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68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51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1.2   Linux </a:t>
            </a:r>
            <a:r>
              <a:rPr lang="zh-CN" altLang="en-US" sz="3600" dirty="0" smtClean="0"/>
              <a:t>用户管理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修改用户组属性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groupmod</a:t>
            </a:r>
            <a:r>
              <a:rPr lang="en-US" altLang="zh-CN" dirty="0" smtClean="0"/>
              <a:t> 【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】 </a:t>
            </a:r>
            <a:r>
              <a:rPr lang="zh-CN" altLang="en-US" dirty="0" smtClean="0"/>
              <a:t>组名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 lvl="2"/>
            <a:r>
              <a:rPr lang="en-US" altLang="zh-CN" dirty="0"/>
              <a:t>-g GID </a:t>
            </a:r>
            <a:r>
              <a:rPr lang="zh-CN" altLang="en-US" dirty="0"/>
              <a:t>为用户组指定新的组标识号。</a:t>
            </a:r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/>
              <a:t>n</a:t>
            </a:r>
            <a:r>
              <a:rPr lang="zh-CN" altLang="en-US" dirty="0"/>
              <a:t>新用户组 将用户组的名字改为新</a:t>
            </a:r>
            <a:r>
              <a:rPr lang="zh-CN" altLang="en-US" dirty="0" smtClean="0"/>
              <a:t>名字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err="1" smtClean="0"/>
              <a:t>groupmod</a:t>
            </a:r>
            <a:r>
              <a:rPr lang="en-US" altLang="zh-CN" dirty="0" smtClean="0"/>
              <a:t> –g 1020 group2</a:t>
            </a:r>
            <a:endParaRPr lang="zh-CN" altLang="en-US" dirty="0"/>
          </a:p>
          <a:p>
            <a:pPr lvl="2"/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99" y="5274635"/>
            <a:ext cx="10069549" cy="12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970724"/>
            <a:ext cx="10631488" cy="5194300"/>
          </a:xfrm>
        </p:spPr>
        <p:txBody>
          <a:bodyPr/>
          <a:lstStyle/>
          <a:p>
            <a:r>
              <a:rPr lang="zh-CN" altLang="en-US" dirty="0" smtClean="0"/>
              <a:t>删除用户组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命令格式：</a:t>
            </a:r>
            <a:r>
              <a:rPr lang="en-US" altLang="zh-CN" dirty="0" err="1" smtClean="0"/>
              <a:t>groupdel</a:t>
            </a:r>
            <a:r>
              <a:rPr lang="en-US" altLang="zh-CN" dirty="0" smtClean="0"/>
              <a:t>  </a:t>
            </a:r>
            <a:r>
              <a:rPr lang="zh-CN" altLang="en-US" dirty="0" smtClean="0"/>
              <a:t>组名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err="1" smtClean="0"/>
              <a:t>groupdel</a:t>
            </a:r>
            <a:r>
              <a:rPr lang="en-US" altLang="zh-CN" dirty="0" smtClean="0"/>
              <a:t>   group2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***</a:t>
            </a:r>
            <a:r>
              <a:rPr lang="zh-CN" altLang="en-US" dirty="0" smtClean="0"/>
              <a:t>注意：如果被删除的用户组内有用户，需要先删除里面的用户，然后再删除用户组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396" y="3828691"/>
            <a:ext cx="7796556" cy="237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用户组管理背后的故事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用户组管理的背后实际是通过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/group</a:t>
            </a:r>
            <a:r>
              <a:rPr lang="zh-CN" altLang="en-US" dirty="0" smtClean="0"/>
              <a:t>文件记录的</a:t>
            </a:r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/group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255" y="1845206"/>
            <a:ext cx="3932788" cy="48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1" y="1143000"/>
            <a:ext cx="11026846" cy="5194300"/>
          </a:xfrm>
        </p:spPr>
        <p:txBody>
          <a:bodyPr/>
          <a:lstStyle/>
          <a:p>
            <a:r>
              <a:rPr lang="zh-CN" altLang="en-US" dirty="0" smtClean="0"/>
              <a:t>认识用户组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什么是用户组，为什么使用用户组管理用户，用户与用户组关系</a:t>
            </a:r>
            <a:endParaRPr lang="en-US" altLang="zh-CN" dirty="0" smtClean="0"/>
          </a:p>
          <a:p>
            <a:r>
              <a:rPr lang="zh-CN" altLang="en-US" dirty="0" smtClean="0"/>
              <a:t>用户组管理</a:t>
            </a:r>
            <a:endParaRPr lang="en-US" altLang="zh-CN" dirty="0" smtClean="0"/>
          </a:p>
          <a:p>
            <a:r>
              <a:rPr lang="zh-CN" altLang="en-US" dirty="0" smtClean="0"/>
              <a:t>用户组管理背后的故事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6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用户组管理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用户</a:t>
            </a:r>
            <a:r>
              <a:rPr lang="zh-CN" altLang="en-US" dirty="0" smtClean="0"/>
              <a:t>组管理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下的用户组</a:t>
            </a:r>
            <a:endParaRPr lang="en-US" altLang="zh-CN" dirty="0" smtClean="0"/>
          </a:p>
          <a:p>
            <a:r>
              <a:rPr lang="zh-CN" altLang="en-US" dirty="0" smtClean="0"/>
              <a:t>用户组管理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03854" y="229432"/>
            <a:ext cx="5829300" cy="772890"/>
          </a:xfrm>
          <a:noFill/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1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下的用户组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什么是用户组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具有相同特征的用户集合</a:t>
            </a:r>
            <a:endParaRPr lang="en-US" altLang="zh-CN" dirty="0" smtClean="0"/>
          </a:p>
          <a:p>
            <a:r>
              <a:rPr lang="zh-CN" altLang="en-US" dirty="0" smtClean="0"/>
              <a:t>为什么使用用户组</a:t>
            </a:r>
            <a:endParaRPr lang="en-US" altLang="zh-CN" dirty="0" smtClean="0"/>
          </a:p>
          <a:p>
            <a:r>
              <a:rPr lang="zh-CN" altLang="en-US" dirty="0" smtClean="0"/>
              <a:t>用户与用户组有什么关系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8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下的</a:t>
            </a:r>
            <a:r>
              <a:rPr lang="zh-CN" altLang="en-US" dirty="0" smtClean="0"/>
              <a:t>用户组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688" y="846784"/>
            <a:ext cx="10631488" cy="5194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查看</a:t>
            </a:r>
            <a:r>
              <a:rPr lang="zh-CN" altLang="en-US" dirty="0" smtClean="0"/>
              <a:t>用户所归属的用户组 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 + </a:t>
            </a:r>
            <a:r>
              <a:rPr lang="zh-CN" altLang="en-US" dirty="0" smtClean="0"/>
              <a:t>用户名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51" y="2058540"/>
            <a:ext cx="9485714" cy="1066667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758444" y="3474076"/>
            <a:ext cx="2461274" cy="67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UID (user ID)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153915" y="3486955"/>
            <a:ext cx="2461274" cy="67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组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及组名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858478" y="3435439"/>
            <a:ext cx="2461274" cy="67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归属组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369858" y="3422560"/>
            <a:ext cx="2461274" cy="67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从属组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841679" y="2756079"/>
            <a:ext cx="0" cy="8886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94727" y="2665927"/>
            <a:ext cx="0" cy="8886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606862" y="2627290"/>
            <a:ext cx="0" cy="8886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9079605" y="2550017"/>
            <a:ext cx="0" cy="8886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下的用户组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67" y="2340141"/>
            <a:ext cx="10768355" cy="2280202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113181" y="4759531"/>
            <a:ext cx="1602953" cy="67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351722" y="3856377"/>
            <a:ext cx="1" cy="1258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86678" y="3843125"/>
            <a:ext cx="609600" cy="132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769171" y="3823243"/>
            <a:ext cx="609600" cy="132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431780" y="3876255"/>
            <a:ext cx="609600" cy="132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内容占位符 2"/>
          <p:cNvSpPr txBox="1">
            <a:spLocks noGrp="1"/>
          </p:cNvSpPr>
          <p:nvPr>
            <p:ph idx="1"/>
          </p:nvPr>
        </p:nvSpPr>
        <p:spPr>
          <a:xfrm>
            <a:off x="1139687" y="5194845"/>
            <a:ext cx="1272209" cy="1663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sz="2600" dirty="0" smtClean="0"/>
              <a:t>文件拥有者</a:t>
            </a:r>
            <a:r>
              <a:rPr lang="zh-CN" altLang="en-US" sz="2600" dirty="0"/>
              <a:t>权限</a:t>
            </a:r>
            <a:endParaRPr lang="zh-CN" altLang="en-US" sz="2600" dirty="0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1536217" y="1033663"/>
            <a:ext cx="1458774" cy="1126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拥有者所在组权限</a:t>
            </a:r>
            <a:endParaRPr lang="zh-CN" altLang="en-US" dirty="0"/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2941983" y="5194845"/>
            <a:ext cx="1272209" cy="1663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sz="2600" dirty="0" smtClean="0"/>
              <a:t>拥有者从属组权限</a:t>
            </a:r>
            <a:endParaRPr lang="zh-CN" altLang="en-US" sz="2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2862471" y="3882883"/>
            <a:ext cx="516833" cy="1285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107096" y="1855301"/>
            <a:ext cx="26504" cy="16962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/>
          <p:cNvSpPr txBox="1">
            <a:spLocks/>
          </p:cNvSpPr>
          <p:nvPr/>
        </p:nvSpPr>
        <p:spPr>
          <a:xfrm>
            <a:off x="4597469" y="4664765"/>
            <a:ext cx="7236723" cy="3885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82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下的用户组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826" y="1023730"/>
            <a:ext cx="10631488" cy="5194300"/>
          </a:xfrm>
        </p:spPr>
        <p:txBody>
          <a:bodyPr/>
          <a:lstStyle/>
          <a:p>
            <a:r>
              <a:rPr lang="zh-CN" altLang="en-US" dirty="0"/>
              <a:t>为什么使用用户组</a:t>
            </a:r>
            <a:endParaRPr lang="en-US" altLang="zh-CN" dirty="0"/>
          </a:p>
          <a:p>
            <a:pPr lvl="1"/>
            <a:r>
              <a:rPr lang="zh-CN" altLang="en-US" dirty="0"/>
              <a:t>让多个用户具有相同的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zh-CN" altLang="en-US" dirty="0" smtClean="0"/>
              <a:t>用户与用户组的关系</a:t>
            </a:r>
            <a:endParaRPr lang="en-US" altLang="zh-CN" dirty="0" smtClean="0"/>
          </a:p>
          <a:p>
            <a:pPr lvl="1"/>
            <a:r>
              <a:rPr lang="zh-CN" altLang="en-US" dirty="0"/>
              <a:t>一对一、一对多、多对一和多对多</a:t>
            </a:r>
            <a:endParaRPr lang="zh-CN" altLang="en-US" dirty="0"/>
          </a:p>
        </p:txBody>
      </p:sp>
      <p:pic>
        <p:nvPicPr>
          <p:cNvPr id="1026" name="Picture 2" descr="http://img1.51cto.com/attachment/201103/145449949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26" y="2116570"/>
            <a:ext cx="5102086" cy="267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1" y="5167989"/>
            <a:ext cx="9647619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增加用户组</a:t>
            </a:r>
            <a:endParaRPr lang="en-US" altLang="zh-CN" dirty="0" smtClean="0"/>
          </a:p>
          <a:p>
            <a:r>
              <a:rPr lang="zh-CN" altLang="en-US" dirty="0" smtClean="0"/>
              <a:t>修改用户组</a:t>
            </a:r>
            <a:endParaRPr lang="en-US" altLang="zh-CN" dirty="0" smtClean="0"/>
          </a:p>
          <a:p>
            <a:r>
              <a:rPr lang="zh-CN" altLang="en-US" dirty="0" smtClean="0"/>
              <a:t>删除用户组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增加用户组</a:t>
            </a:r>
            <a:endParaRPr lang="en-US" altLang="zh-CN" dirty="0" smtClean="0"/>
          </a:p>
          <a:p>
            <a:pPr lvl="1"/>
            <a:r>
              <a:rPr lang="en-US" altLang="zh-CN" dirty="0" err="1"/>
              <a:t>u</a:t>
            </a:r>
            <a:r>
              <a:rPr lang="en-US" altLang="zh-CN" dirty="0" err="1" smtClean="0"/>
              <a:t>seradd</a:t>
            </a:r>
            <a:r>
              <a:rPr lang="en-US" altLang="zh-CN" dirty="0" smtClean="0"/>
              <a:t>  + </a:t>
            </a:r>
            <a:r>
              <a:rPr lang="zh-CN" altLang="en-US" dirty="0" smtClean="0"/>
              <a:t>用户名  ：默认添加一个与用户同名的用户组。也是用户的主要归属组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groupadd</a:t>
            </a:r>
            <a:r>
              <a:rPr lang="en-US" altLang="zh-CN" dirty="0" smtClean="0"/>
              <a:t> 【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】 【</a:t>
            </a:r>
            <a:r>
              <a:rPr lang="zh-CN" altLang="en-US" dirty="0" smtClean="0"/>
              <a:t>组名</a:t>
            </a:r>
            <a:r>
              <a:rPr lang="en-US" altLang="zh-CN" dirty="0" smtClean="0"/>
              <a:t>】</a:t>
            </a:r>
          </a:p>
          <a:p>
            <a:pPr lvl="2"/>
            <a:r>
              <a:rPr lang="en-US" altLang="zh-CN" dirty="0" smtClean="0"/>
              <a:t>-g :</a:t>
            </a:r>
            <a:r>
              <a:rPr lang="zh-CN" altLang="en-US" dirty="0" smtClean="0"/>
              <a:t>制定组</a:t>
            </a:r>
            <a:r>
              <a:rPr lang="en-US" altLang="zh-CN" dirty="0" smtClean="0"/>
              <a:t>ID</a:t>
            </a:r>
          </a:p>
          <a:p>
            <a:pPr lvl="2"/>
            <a:r>
              <a:rPr lang="zh-CN" altLang="en-US" dirty="0" smtClean="0"/>
              <a:t>例：</a:t>
            </a:r>
            <a:r>
              <a:rPr lang="en-US" altLang="zh-CN" dirty="0" err="1" smtClean="0"/>
              <a:t>groupadd</a:t>
            </a:r>
            <a:r>
              <a:rPr lang="en-US" altLang="zh-CN" dirty="0" smtClean="0"/>
              <a:t> group1</a:t>
            </a:r>
          </a:p>
          <a:p>
            <a:pPr lvl="2"/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groupadd</a:t>
            </a:r>
            <a:r>
              <a:rPr lang="en-US" altLang="zh-CN" dirty="0" smtClean="0"/>
              <a:t> –g 1010 group2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71" y="3602072"/>
            <a:ext cx="6068356" cy="17319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12" y="5421933"/>
            <a:ext cx="4488384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3825</TotalTime>
  <Words>423</Words>
  <Application>Microsoft Office PowerPoint</Application>
  <PresentationFormat>宽屏</PresentationFormat>
  <Paragraphs>70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楷体</vt:lpstr>
      <vt:lpstr>宋体</vt:lpstr>
      <vt:lpstr>Arial</vt:lpstr>
      <vt:lpstr>Calibri</vt:lpstr>
      <vt:lpstr>Century Gothic</vt:lpstr>
      <vt:lpstr>Times New Roman</vt:lpstr>
      <vt:lpstr>Wingdings 3</vt:lpstr>
      <vt:lpstr>丝状</vt:lpstr>
      <vt:lpstr>测试综合技能</vt:lpstr>
      <vt:lpstr>教学目标</vt:lpstr>
      <vt:lpstr>目 录</vt:lpstr>
      <vt:lpstr>认识Linux下的用户组</vt:lpstr>
      <vt:lpstr>认识Linux下的用户组</vt:lpstr>
      <vt:lpstr>认识Linux下的用户组</vt:lpstr>
      <vt:lpstr>认识Linux下的用户组</vt:lpstr>
      <vt:lpstr>用户组管理</vt:lpstr>
      <vt:lpstr>用户组管理</vt:lpstr>
      <vt:lpstr>用户组管理</vt:lpstr>
      <vt:lpstr>用户组管理</vt:lpstr>
      <vt:lpstr>用户组管理背后的故事</vt:lpstr>
      <vt:lpstr>内容总结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133</cp:revision>
  <dcterms:created xsi:type="dcterms:W3CDTF">2017-06-13T01:11:38Z</dcterms:created>
  <dcterms:modified xsi:type="dcterms:W3CDTF">2017-07-11T01:56:28Z</dcterms:modified>
</cp:coreProperties>
</file>