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14" r:id="rId3"/>
    <p:sldId id="311" r:id="rId4"/>
    <p:sldId id="294" r:id="rId5"/>
    <p:sldId id="304" r:id="rId6"/>
    <p:sldId id="305" r:id="rId7"/>
    <p:sldId id="306" r:id="rId8"/>
    <p:sldId id="307" r:id="rId9"/>
    <p:sldId id="312" r:id="rId10"/>
    <p:sldId id="313" r:id="rId11"/>
    <p:sldId id="308" r:id="rId12"/>
    <p:sldId id="309" r:id="rId13"/>
    <p:sldId id="291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2" autoAdjust="0"/>
    <p:restoredTop sz="89114" autoAdjust="0"/>
  </p:normalViewPr>
  <p:slideViewPr>
    <p:cSldViewPr snapToGrid="0">
      <p:cViewPr varScale="1">
        <p:scale>
          <a:sx n="72" d="100"/>
          <a:sy n="72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“长期储存设备”一般指磁盘、光盘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“短期存储设备”一般指计算机内存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需要注意的是，存储于长期存储设备的文件不一定是长期存储的，有些也可能是程序或系统运行中产生的临时数据，并于程序或系统退出后删除。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数据流定义为“只能以事先规定好的顺序被读取一次的数据的一个序列”。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4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1.6   Linux </a:t>
            </a:r>
            <a:r>
              <a:rPr lang="zh-CN" altLang="en-US" sz="3600" dirty="0" smtClean="0"/>
              <a:t>目录及文件基本操作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编辑文件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/>
              <a:t>vi</a:t>
            </a:r>
            <a:r>
              <a:rPr lang="zh-CN" altLang="en-US" sz="2600" dirty="0" smtClean="0"/>
              <a:t>编辑器编辑文字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（</a:t>
            </a:r>
            <a:r>
              <a:rPr lang="en-US" altLang="zh-CN" sz="2600" dirty="0" smtClean="0">
                <a:solidFill>
                  <a:srgbClr val="FF0000"/>
                </a:solidFill>
              </a:rPr>
              <a:t>i</a:t>
            </a:r>
            <a:r>
              <a:rPr lang="en-US" altLang="zh-CN" sz="2600" dirty="0" smtClean="0"/>
              <a:t>nsert</a:t>
            </a:r>
            <a:r>
              <a:rPr lang="zh-CN" altLang="en-US" sz="2600" dirty="0" smtClean="0"/>
              <a:t>）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插入文字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x</a:t>
            </a:r>
            <a:r>
              <a:rPr lang="zh-CN" altLang="en-US" sz="2600" dirty="0"/>
              <a:t>或</a:t>
            </a:r>
            <a:r>
              <a:rPr lang="en-US" altLang="zh-CN" sz="2600" dirty="0"/>
              <a:t>X</a:t>
            </a:r>
            <a:r>
              <a:rPr lang="zh-CN" altLang="en-US" sz="2600" dirty="0"/>
              <a:t>：删除一个字符，</a:t>
            </a:r>
            <a:r>
              <a:rPr lang="en-US" altLang="zh-CN" sz="2600" dirty="0"/>
              <a:t>x</a:t>
            </a:r>
            <a:r>
              <a:rPr lang="zh-CN" altLang="en-US" sz="2600" dirty="0"/>
              <a:t>删除光标后的，而</a:t>
            </a:r>
            <a:r>
              <a:rPr lang="en-US" altLang="zh-CN" sz="2600" dirty="0"/>
              <a:t>X</a:t>
            </a:r>
            <a:r>
              <a:rPr lang="zh-CN" altLang="en-US" sz="2600" dirty="0"/>
              <a:t>删除光标前</a:t>
            </a:r>
            <a:r>
              <a:rPr lang="zh-CN" altLang="en-US" sz="2600" dirty="0" smtClean="0"/>
              <a:t>的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</a:t>
            </a:r>
            <a:r>
              <a:rPr lang="en-US" altLang="zh-CN" sz="2600" dirty="0"/>
              <a:t>D</a:t>
            </a:r>
            <a:r>
              <a:rPr lang="zh-CN" altLang="en-US" sz="2600" dirty="0"/>
              <a:t>：删除从当前光标到光标所在行尾的全部</a:t>
            </a:r>
            <a:r>
              <a:rPr lang="zh-CN" altLang="en-US" sz="2600" dirty="0" smtClean="0"/>
              <a:t>字符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</a:t>
            </a:r>
            <a:r>
              <a:rPr lang="en-US" altLang="zh-CN" sz="2600" dirty="0" err="1"/>
              <a:t>dd</a:t>
            </a:r>
            <a:r>
              <a:rPr lang="zh-CN" altLang="en-US" sz="2600" dirty="0"/>
              <a:t>：删除光标行正行</a:t>
            </a:r>
            <a:r>
              <a:rPr lang="zh-CN" altLang="en-US" sz="2600" dirty="0" smtClean="0"/>
              <a:t>内容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保存文件：点击</a:t>
            </a:r>
            <a:r>
              <a:rPr lang="en-US" altLang="zh-CN" sz="2600" dirty="0" smtClean="0"/>
              <a:t>【Esc】</a:t>
            </a:r>
            <a:r>
              <a:rPr lang="zh-CN" altLang="en-US" sz="2600" dirty="0" smtClean="0"/>
              <a:t>并键入“：</a:t>
            </a:r>
            <a:r>
              <a:rPr lang="en-US" altLang="zh-CN" sz="2600" dirty="0" err="1" smtClean="0"/>
              <a:t>wq</a:t>
            </a:r>
            <a:r>
              <a:rPr lang="en-US" altLang="zh-CN" sz="2600" dirty="0" smtClean="0"/>
              <a:t>!</a:t>
            </a:r>
            <a:r>
              <a:rPr lang="zh-CN" altLang="en-US" sz="2600" dirty="0"/>
              <a:t> </a:t>
            </a:r>
            <a:r>
              <a:rPr lang="zh-CN" altLang="en-US" sz="2600" dirty="0" smtClean="0"/>
              <a:t>”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保存并退出</a:t>
            </a:r>
            <a:endParaRPr lang="en-US" altLang="zh-CN" sz="2600" dirty="0" smtClean="0"/>
          </a:p>
          <a:p>
            <a:pPr lvl="2"/>
            <a:r>
              <a:rPr lang="zh-CN" altLang="en-US" sz="2600" dirty="0"/>
              <a:t>冒号（</a:t>
            </a:r>
            <a:r>
              <a:rPr lang="en-US" altLang="zh-CN" sz="2600" dirty="0"/>
              <a:t>:</a:t>
            </a:r>
            <a:r>
              <a:rPr lang="zh-CN" altLang="en-US" sz="2600" dirty="0"/>
              <a:t>），它会让编辑器进入命令模式； 命令 </a:t>
            </a:r>
            <a:r>
              <a:rPr lang="en-US" altLang="zh-CN" sz="2600" dirty="0"/>
              <a:t>w</a:t>
            </a:r>
            <a:r>
              <a:rPr lang="zh-CN" altLang="en-US" sz="2600" dirty="0"/>
              <a:t>，它告诉编辑器保存文件；命令 </a:t>
            </a:r>
            <a:r>
              <a:rPr lang="en-US" altLang="zh-CN" sz="2600" dirty="0"/>
              <a:t>q</a:t>
            </a:r>
            <a:r>
              <a:rPr lang="zh-CN" altLang="en-US" sz="2600" dirty="0"/>
              <a:t>，它告诉编辑器退出</a:t>
            </a:r>
            <a:r>
              <a:rPr lang="zh-CN" altLang="en-US" sz="2600" dirty="0" smtClean="0"/>
              <a:t>程序；！强制执行命令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：</a:t>
            </a:r>
            <a:r>
              <a:rPr lang="en-US" altLang="zh-CN" sz="2600" dirty="0" smtClean="0"/>
              <a:t>q! </a:t>
            </a:r>
            <a:r>
              <a:rPr lang="zh-CN" altLang="en-US" sz="2600" dirty="0" smtClean="0"/>
              <a:t>不保存只退出</a:t>
            </a:r>
            <a:endParaRPr lang="en-US" altLang="zh-CN" sz="2600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/>
              <a:t>查看文件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显示文件内容，使用命令 </a:t>
            </a:r>
            <a:r>
              <a:rPr lang="en-US" altLang="zh-CN" dirty="0" smtClean="0"/>
              <a:t>cat(</a:t>
            </a:r>
            <a:r>
              <a:rPr lang="en-US" altLang="zh-CN" dirty="0" err="1" smtClean="0">
                <a:solidFill>
                  <a:srgbClr val="FF0000"/>
                </a:solidFill>
              </a:rPr>
              <a:t>cat</a:t>
            </a:r>
            <a:r>
              <a:rPr lang="en-US" altLang="zh-CN" b="0" dirty="0" err="1" smtClean="0"/>
              <a:t>enate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命令：</a:t>
            </a:r>
            <a:r>
              <a:rPr lang="en-US" altLang="zh-CN" dirty="0" smtClean="0"/>
              <a:t>cat 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 【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选项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b="0" dirty="0"/>
              <a:t>-n</a:t>
            </a:r>
            <a:r>
              <a:rPr lang="zh-CN" altLang="en-US" b="0" dirty="0"/>
              <a:t>或</a:t>
            </a:r>
            <a:r>
              <a:rPr lang="en-US" altLang="zh-CN" b="0" dirty="0"/>
              <a:t>-number</a:t>
            </a:r>
            <a:r>
              <a:rPr lang="zh-CN" altLang="en-US" b="0" dirty="0"/>
              <a:t>：有</a:t>
            </a:r>
            <a:r>
              <a:rPr lang="en-US" altLang="zh-CN" b="0" dirty="0"/>
              <a:t>1</a:t>
            </a:r>
            <a:r>
              <a:rPr lang="zh-CN" altLang="en-US" b="0" dirty="0"/>
              <a:t>开始对所有输出的行数</a:t>
            </a:r>
            <a:r>
              <a:rPr lang="zh-CN" altLang="en-US" b="0" dirty="0" smtClean="0"/>
              <a:t>编号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 </a:t>
            </a:r>
            <a:r>
              <a:rPr lang="en-US" altLang="zh-CN" b="0" dirty="0"/>
              <a:t>-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和</a:t>
            </a:r>
            <a:r>
              <a:rPr lang="en-US" altLang="zh-CN" b="0" dirty="0"/>
              <a:t>-n</a:t>
            </a:r>
            <a:r>
              <a:rPr lang="zh-CN" altLang="en-US" b="0" dirty="0"/>
              <a:t>相似，只不过对于空白行不</a:t>
            </a:r>
            <a:r>
              <a:rPr lang="zh-CN" altLang="en-US" b="0" dirty="0" smtClean="0"/>
              <a:t>编号</a:t>
            </a:r>
            <a:endParaRPr lang="en-US" altLang="zh-CN" dirty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cat  </a:t>
            </a:r>
            <a:r>
              <a:rPr lang="en-US" altLang="zh-CN" dirty="0" err="1" smtClean="0"/>
              <a:t>fileA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90" y="4474559"/>
            <a:ext cx="7660875" cy="18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ove)</a:t>
            </a:r>
            <a:r>
              <a:rPr lang="zh-CN" altLang="en-US" dirty="0" smtClean="0"/>
              <a:t>：</a:t>
            </a:r>
            <a:r>
              <a:rPr lang="zh-CN" altLang="en-US" dirty="0"/>
              <a:t>可以删除一个目录中的一个或多个文件</a:t>
            </a:r>
            <a:r>
              <a:rPr lang="zh-CN" altLang="en-US" dirty="0" smtClean="0"/>
              <a:t>或目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err="1"/>
              <a:t>rm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 【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/>
              <a:t>f</a:t>
            </a:r>
            <a:r>
              <a:rPr lang="zh-CN" altLang="en-US" dirty="0"/>
              <a:t>：强制删除文件或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：删除已有文件或目录之前先询问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-r</a:t>
            </a:r>
            <a:r>
              <a:rPr lang="zh-CN" altLang="en-US" dirty="0"/>
              <a:t>或</a:t>
            </a:r>
            <a:r>
              <a:rPr lang="en-US" altLang="zh-CN" dirty="0"/>
              <a:t>-R</a:t>
            </a:r>
            <a:r>
              <a:rPr lang="zh-CN" altLang="en-US" dirty="0"/>
              <a:t>：递归处理，将指定目录下的所有文件与子目录一并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fileA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13" y="5160532"/>
            <a:ext cx="8320081" cy="12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6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11026846" cy="5194300"/>
          </a:xfrm>
        </p:spPr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目录及文件基本操作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目录和文件管理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增加、编辑、删除文件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目录及文件基本概念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什么是文件</a:t>
            </a:r>
            <a:endParaRPr lang="en-US" altLang="zh-CN" dirty="0" smtClean="0"/>
          </a:p>
          <a:p>
            <a:pPr lvl="1"/>
            <a:r>
              <a:rPr lang="zh-CN" altLang="en-US" dirty="0"/>
              <a:t>是存储在某种</a:t>
            </a:r>
            <a:r>
              <a:rPr lang="zh-CN" altLang="en-US" dirty="0">
                <a:solidFill>
                  <a:srgbClr val="0070C0"/>
                </a:solidFill>
              </a:rPr>
              <a:t>长期储存设备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70C0"/>
                </a:solidFill>
              </a:rPr>
              <a:t>临时存储设备</a:t>
            </a:r>
            <a:r>
              <a:rPr lang="zh-CN" altLang="en-US" dirty="0"/>
              <a:t>中的一段</a:t>
            </a:r>
            <a:r>
              <a:rPr lang="zh-CN" altLang="en-US" dirty="0" smtClean="0">
                <a:solidFill>
                  <a:srgbClr val="0070C0"/>
                </a:solidFill>
              </a:rPr>
              <a:t>数据流</a:t>
            </a:r>
            <a:endParaRPr lang="en-US" altLang="zh-CN" dirty="0" smtClean="0"/>
          </a:p>
          <a:p>
            <a:r>
              <a:rPr lang="zh-CN" altLang="en-US" dirty="0" smtClean="0"/>
              <a:t>什么是目录</a:t>
            </a:r>
            <a:endParaRPr lang="en-US" altLang="zh-CN" dirty="0" smtClean="0"/>
          </a:p>
          <a:p>
            <a:pPr lvl="1"/>
            <a:r>
              <a:rPr lang="zh-CN" altLang="en-US" dirty="0"/>
              <a:t>一个“目录”或“文件夹”就是一个装有数字文件系统的虚拟“容器”。在它里面保存着一组文件和其它一些目录（文件夹）</a:t>
            </a:r>
          </a:p>
        </p:txBody>
      </p:sp>
    </p:spTree>
    <p:extLst>
      <p:ext uri="{BB962C8B-B14F-4D97-AF65-F5344CB8AC3E}">
        <p14:creationId xmlns:p14="http://schemas.microsoft.com/office/powerpoint/2010/main" val="422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查看当前工作目录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查看当前所在的目录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命令：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rint 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ork 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/>
              <a:t>irctory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例：登录后，输入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pwd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既可查看到当前用户所在目录（该登录用户的家目录）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4" y="2929627"/>
            <a:ext cx="9932428" cy="23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 smtClean="0"/>
              <a:t>切换目录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切换目录命令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hange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irectory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书写格式：</a:t>
            </a:r>
            <a:r>
              <a:rPr lang="en-US" altLang="zh-CN" dirty="0" smtClean="0"/>
              <a:t>cd   [</a:t>
            </a:r>
            <a:r>
              <a:rPr lang="zh-CN" altLang="en-US" dirty="0"/>
              <a:t>目录名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例如： </a:t>
            </a:r>
            <a:r>
              <a:rPr lang="en-US" altLang="zh-CN" dirty="0" smtClean="0"/>
              <a:t>cd /home/</a:t>
            </a:r>
            <a:r>
              <a:rPr lang="en-US" altLang="zh-CN" dirty="0" err="1" smtClean="0"/>
              <a:t>cassie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问题：“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”代表什么？除了“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其他还有什么符号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5" y="3185147"/>
            <a:ext cx="10974301" cy="2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中设置了一些符号来表示常用目录</a:t>
            </a:r>
            <a:endParaRPr lang="en-US" altLang="zh-CN" dirty="0" smtClean="0"/>
          </a:p>
          <a:p>
            <a:pPr lvl="1"/>
            <a:r>
              <a:rPr lang="en-US" altLang="zh-CN" dirty="0"/>
              <a:t>"~" </a:t>
            </a:r>
            <a:r>
              <a:rPr lang="zh-CN" altLang="en-US" dirty="0"/>
              <a:t>在</a:t>
            </a:r>
            <a:r>
              <a:rPr lang="en-US" altLang="zh-CN" dirty="0"/>
              <a:t>Bash</a:t>
            </a:r>
            <a:r>
              <a:rPr lang="zh-CN" altLang="en-US" dirty="0"/>
              <a:t>中表示当前用户家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"."</a:t>
            </a:r>
            <a:r>
              <a:rPr lang="en-US" altLang="zh-CN" dirty="0"/>
              <a:t> </a:t>
            </a:r>
            <a:r>
              <a:rPr lang="zh-CN" altLang="en-US" dirty="0"/>
              <a:t>表示当前所在的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".."</a:t>
            </a:r>
            <a:r>
              <a:rPr lang="en-US" altLang="zh-CN" dirty="0"/>
              <a:t> </a:t>
            </a:r>
            <a:r>
              <a:rPr lang="zh-CN" altLang="en-US" dirty="0"/>
              <a:t>表示当前所在目录的上一层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/>
              <a:t>"</a:t>
            </a:r>
            <a:r>
              <a:rPr lang="en-US" altLang="zh-CN" dirty="0" smtClean="0"/>
              <a:t>-</a:t>
            </a:r>
            <a:r>
              <a:rPr lang="en-US" altLang="zh-CN" dirty="0"/>
              <a:t> "</a:t>
            </a:r>
            <a:r>
              <a:rPr lang="zh-CN" altLang="en-US" dirty="0" smtClean="0"/>
              <a:t>则</a:t>
            </a:r>
            <a:r>
              <a:rPr lang="zh-CN" altLang="en-US" dirty="0"/>
              <a:t>表示本次跳转前所处的目录</a:t>
            </a:r>
          </a:p>
        </p:txBody>
      </p:sp>
    </p:spTree>
    <p:extLst>
      <p:ext uri="{BB962C8B-B14F-4D97-AF65-F5344CB8AC3E}">
        <p14:creationId xmlns:p14="http://schemas.microsoft.com/office/powerpoint/2010/main" val="244510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---</a:t>
            </a:r>
            <a:r>
              <a:rPr lang="zh-CN" altLang="en-US" dirty="0"/>
              <a:t>新建目录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新建目录命令：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e </a:t>
            </a:r>
            <a:r>
              <a:rPr lang="en-US" altLang="zh-CN" dirty="0" smtClean="0">
                <a:solidFill>
                  <a:srgbClr val="FF0000"/>
                </a:solidFill>
              </a:rPr>
              <a:t>dir</a:t>
            </a:r>
            <a:r>
              <a:rPr lang="en-US" altLang="zh-CN" dirty="0" smtClean="0"/>
              <a:t>ectory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【</a:t>
            </a:r>
            <a:r>
              <a:rPr lang="zh-CN" altLang="en-US" dirty="0"/>
              <a:t>选项</a:t>
            </a:r>
            <a:r>
              <a:rPr lang="en-US" altLang="zh-CN" dirty="0"/>
              <a:t>】 【</a:t>
            </a:r>
            <a:r>
              <a:rPr lang="zh-CN" altLang="en-US" dirty="0"/>
              <a:t>目录名</a:t>
            </a:r>
            <a:r>
              <a:rPr lang="en-US" altLang="zh-CN" dirty="0"/>
              <a:t>】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1"/>
            <a:r>
              <a:rPr lang="en-US" altLang="zh-CN" dirty="0"/>
              <a:t>-m&lt;</a:t>
            </a:r>
            <a:r>
              <a:rPr lang="zh-CN" altLang="en-US" dirty="0"/>
              <a:t>目标属性</a:t>
            </a:r>
            <a:r>
              <a:rPr lang="en-US" altLang="zh-CN" dirty="0"/>
              <a:t>&gt;</a:t>
            </a:r>
            <a:r>
              <a:rPr lang="zh-CN" altLang="en-US" dirty="0"/>
              <a:t>或</a:t>
            </a:r>
            <a:r>
              <a:rPr lang="en-US" altLang="zh-CN" dirty="0"/>
              <a:t>--mode&lt;</a:t>
            </a:r>
            <a:r>
              <a:rPr lang="zh-CN" altLang="en-US" dirty="0"/>
              <a:t>目标属性</a:t>
            </a:r>
            <a:r>
              <a:rPr lang="en-US" altLang="zh-CN" dirty="0"/>
              <a:t>&gt;</a:t>
            </a:r>
            <a:r>
              <a:rPr lang="zh-CN" altLang="en-US" dirty="0"/>
              <a:t>建立目录的同时设置目录的</a:t>
            </a:r>
            <a:r>
              <a:rPr lang="zh-CN" altLang="en-US" dirty="0" smtClean="0"/>
              <a:t>权限 </a:t>
            </a:r>
            <a:r>
              <a:rPr lang="en-US" altLang="zh-CN" dirty="0"/>
              <a:t>-p</a:t>
            </a:r>
            <a:r>
              <a:rPr lang="zh-CN" altLang="en-US" dirty="0"/>
              <a:t>或</a:t>
            </a:r>
            <a:r>
              <a:rPr lang="en-US" altLang="zh-CN" dirty="0"/>
              <a:t>--parents </a:t>
            </a:r>
            <a:r>
              <a:rPr lang="zh-CN" altLang="en-US" dirty="0"/>
              <a:t>若所要建立目录的上层目录目前尚未建立，则会一并建立上层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--version </a:t>
            </a:r>
            <a:r>
              <a:rPr lang="zh-CN" altLang="en-US" dirty="0"/>
              <a:t>显示版本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AAA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66" y="4731026"/>
            <a:ext cx="5900584" cy="19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新建</a:t>
            </a:r>
            <a:r>
              <a:rPr lang="zh-CN" altLang="en-US" dirty="0"/>
              <a:t>文件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smtClean="0"/>
              <a:t>touch 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】</a:t>
            </a:r>
          </a:p>
          <a:p>
            <a:pPr marL="342900" lvl="3" indent="-342900"/>
            <a:r>
              <a:rPr lang="en-US" altLang="zh-CN" dirty="0"/>
              <a:t> </a:t>
            </a: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800100" lvl="4" indent="-342900"/>
            <a:r>
              <a:rPr lang="zh-CN" altLang="en-US" b="0" dirty="0" smtClean="0"/>
              <a:t> </a:t>
            </a:r>
            <a:r>
              <a:rPr lang="en-US" altLang="zh-CN" dirty="0"/>
              <a:t>-d</a:t>
            </a:r>
            <a:r>
              <a:rPr lang="zh-CN" altLang="en-US" dirty="0"/>
              <a:t>：</a:t>
            </a:r>
            <a:r>
              <a:rPr lang="en-US" altLang="zh-CN" dirty="0"/>
              <a:t>&lt;</a:t>
            </a:r>
            <a:r>
              <a:rPr lang="zh-CN" altLang="en-US" dirty="0"/>
              <a:t>时间日期</a:t>
            </a:r>
            <a:r>
              <a:rPr lang="en-US" altLang="zh-CN" dirty="0"/>
              <a:t>&gt; </a:t>
            </a:r>
            <a:r>
              <a:rPr lang="zh-CN" altLang="en-US" dirty="0"/>
              <a:t>使用指定的日期时间，而非现在的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marL="800100" lvl="4" indent="-342900"/>
            <a:r>
              <a:rPr lang="en-US" altLang="zh-CN" dirty="0" smtClean="0"/>
              <a:t>-</a:t>
            </a:r>
            <a:r>
              <a:rPr lang="en-US" altLang="zh-CN" dirty="0"/>
              <a:t>m</a:t>
            </a:r>
            <a:r>
              <a:rPr lang="zh-CN" altLang="en-US" dirty="0"/>
              <a:t>：或</a:t>
            </a:r>
            <a:r>
              <a:rPr lang="en-US" altLang="zh-CN" dirty="0"/>
              <a:t>--time=</a:t>
            </a:r>
            <a:r>
              <a:rPr lang="en-US" altLang="zh-CN" dirty="0" err="1"/>
              <a:t>mtime</a:t>
            </a:r>
            <a:r>
              <a:rPr lang="zh-CN" altLang="en-US" dirty="0"/>
              <a:t>或</a:t>
            </a:r>
            <a:r>
              <a:rPr lang="en-US" altLang="zh-CN" dirty="0"/>
              <a:t>--time=modify </a:t>
            </a:r>
            <a:r>
              <a:rPr lang="zh-CN" altLang="en-US" dirty="0"/>
              <a:t>只更该变动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touch </a:t>
            </a:r>
            <a:r>
              <a:rPr lang="en-US" altLang="zh-CN" dirty="0" err="1" smtClean="0"/>
              <a:t>fileA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74" y="4498773"/>
            <a:ext cx="9432695" cy="19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编辑文件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命令：</a:t>
            </a:r>
            <a:r>
              <a:rPr lang="en-US" altLang="zh-CN" dirty="0" smtClean="0"/>
              <a:t> </a:t>
            </a:r>
            <a:r>
              <a:rPr lang="en-US" altLang="zh-CN" dirty="0"/>
              <a:t>vi 【</a:t>
            </a:r>
            <a:r>
              <a:rPr lang="zh-CN" altLang="en-US" dirty="0"/>
              <a:t>选项</a:t>
            </a:r>
            <a:r>
              <a:rPr lang="en-US" altLang="zh-CN" dirty="0"/>
              <a:t>】【</a:t>
            </a:r>
            <a:r>
              <a:rPr lang="zh-CN" altLang="en-US" dirty="0"/>
              <a:t>文件名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是几乎所有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发行版预装的文本编辑器，编辑器中，除了</a:t>
            </a:r>
            <a:r>
              <a:rPr lang="en-US" altLang="zh-CN" dirty="0" smtClean="0"/>
              <a:t>vi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openoffice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en-US" altLang="zh-CN" dirty="0" smtClean="0"/>
              <a:t>vi  </a:t>
            </a:r>
            <a:r>
              <a:rPr lang="zh-CN" altLang="en-US" dirty="0" smtClean="0"/>
              <a:t>是模式编辑器，包含三种模式：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83" y="3758129"/>
            <a:ext cx="3066667" cy="1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23" y="3681717"/>
            <a:ext cx="3028571" cy="15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629" y="3711950"/>
            <a:ext cx="3133333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45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4361</TotalTime>
  <Words>701</Words>
  <Application>Microsoft Office PowerPoint</Application>
  <PresentationFormat>宽屏</PresentationFormat>
  <Paragraphs>89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楷体</vt:lpstr>
      <vt:lpstr>宋体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目录</vt:lpstr>
      <vt:lpstr>Linux目录及文件基本概念</vt:lpstr>
      <vt:lpstr>Linux 查看当前工作目录</vt:lpstr>
      <vt:lpstr>Linux 切换目录</vt:lpstr>
      <vt:lpstr>Linux目录切换</vt:lpstr>
      <vt:lpstr>Linux文件管理---新建目录  </vt:lpstr>
      <vt:lpstr>Linux 文件管理—新建文件 </vt:lpstr>
      <vt:lpstr>Linux 文件管理—编辑文件</vt:lpstr>
      <vt:lpstr>Linux文件管理——编辑文件</vt:lpstr>
      <vt:lpstr>Linux文件管理—查看文件 </vt:lpstr>
      <vt:lpstr>Linux 文件管理—删除文件/目录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173</cp:revision>
  <dcterms:created xsi:type="dcterms:W3CDTF">2017-06-13T01:11:38Z</dcterms:created>
  <dcterms:modified xsi:type="dcterms:W3CDTF">2017-07-13T03:37:25Z</dcterms:modified>
</cp:coreProperties>
</file>