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2" r:id="rId4"/>
    <p:sldId id="259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38" autoAdjust="0"/>
    <p:restoredTop sz="90513" autoAdjust="0"/>
  </p:normalViewPr>
  <p:slideViewPr>
    <p:cSldViewPr snapToGrid="0">
      <p:cViewPr varScale="1">
        <p:scale>
          <a:sx n="61" d="100"/>
          <a:sy n="61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”字符设备文件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”块设备文件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”表示符号连接文件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?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9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3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1.7   Linux </a:t>
            </a:r>
            <a:r>
              <a:rPr lang="zh-CN" altLang="en-US" sz="3600" dirty="0" smtClean="0"/>
              <a:t>文件权限管理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519" y="969577"/>
            <a:ext cx="10860964" cy="532086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使用八进制数的方式</a:t>
            </a:r>
            <a:endParaRPr lang="en-US" altLang="zh-CN" dirty="0" smtClean="0"/>
          </a:p>
          <a:p>
            <a:r>
              <a:rPr lang="zh-CN" altLang="en-US" dirty="0"/>
              <a:t>数字</a:t>
            </a:r>
            <a:r>
              <a:rPr lang="zh-CN" altLang="en-US" dirty="0" smtClean="0"/>
              <a:t>权限 </a:t>
            </a:r>
            <a:r>
              <a:rPr lang="zh-CN" altLang="en-US" dirty="0"/>
              <a:t>               </a:t>
            </a:r>
          </a:p>
          <a:p>
            <a:pPr marL="457200" lvl="1" indent="0">
              <a:buNone/>
            </a:pPr>
            <a:r>
              <a:rPr lang="zh-CN" altLang="en-US" dirty="0" smtClean="0"/>
              <a:t>符号    二进制    八进制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 err="1"/>
              <a:t>r</a:t>
            </a:r>
            <a:r>
              <a:rPr lang="en-US" altLang="zh-CN" sz="2100" dirty="0" err="1" smtClean="0"/>
              <a:t>wx</a:t>
            </a:r>
            <a:r>
              <a:rPr lang="en-US" altLang="zh-CN" sz="2100" dirty="0" smtClean="0"/>
              <a:t>          111                  7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 err="1" smtClean="0"/>
              <a:t>rw</a:t>
            </a:r>
            <a:r>
              <a:rPr lang="en-US" altLang="zh-CN" sz="2100" dirty="0" smtClean="0"/>
              <a:t>-            </a:t>
            </a:r>
            <a:r>
              <a:rPr lang="en-US" altLang="zh-CN" sz="2100" dirty="0"/>
              <a:t>110 </a:t>
            </a:r>
            <a:r>
              <a:rPr lang="en-US" altLang="zh-CN" sz="2100" dirty="0" smtClean="0"/>
              <a:t>                6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r-x </a:t>
            </a:r>
            <a:r>
              <a:rPr lang="en-US" altLang="zh-CN" sz="2100" dirty="0" smtClean="0"/>
              <a:t>            101                 5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r-- </a:t>
            </a:r>
            <a:r>
              <a:rPr lang="en-US" altLang="zh-CN" sz="2100" dirty="0" smtClean="0"/>
              <a:t>             100                 </a:t>
            </a:r>
            <a:r>
              <a:rPr lang="en-US" altLang="zh-CN" sz="2100" dirty="0"/>
              <a:t>4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</a:t>
            </a:r>
            <a:r>
              <a:rPr lang="en-US" altLang="zh-CN" sz="2100" dirty="0" err="1" smtClean="0"/>
              <a:t>wx</a:t>
            </a:r>
            <a:r>
              <a:rPr lang="en-US" altLang="zh-CN" sz="2100" dirty="0" smtClean="0"/>
              <a:t>            </a:t>
            </a:r>
            <a:r>
              <a:rPr lang="en-US" altLang="zh-CN" sz="2100" dirty="0"/>
              <a:t>011 </a:t>
            </a:r>
            <a:r>
              <a:rPr lang="en-US" altLang="zh-CN" sz="2100" dirty="0" smtClean="0"/>
              <a:t>                3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</a:t>
            </a:r>
            <a:r>
              <a:rPr lang="en-US" altLang="zh-CN" sz="2100" dirty="0" smtClean="0"/>
              <a:t>w-             </a:t>
            </a:r>
            <a:r>
              <a:rPr lang="en-US" altLang="zh-CN" sz="2100" dirty="0"/>
              <a:t>010 </a:t>
            </a:r>
            <a:r>
              <a:rPr lang="en-US" altLang="zh-CN" sz="2100" dirty="0" smtClean="0"/>
              <a:t>               2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--x </a:t>
            </a:r>
            <a:r>
              <a:rPr lang="en-US" altLang="zh-CN" sz="2100" dirty="0" smtClean="0"/>
              <a:t>            001                 1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--- </a:t>
            </a:r>
            <a:r>
              <a:rPr lang="en-US" altLang="zh-CN" sz="2100" dirty="0" smtClean="0"/>
              <a:t>            000                 0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013434" y="1718441"/>
            <a:ext cx="7178566" cy="285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777 hello.sh    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654 hello.sh     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704042" y="3034862"/>
            <a:ext cx="3424894" cy="180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赋给所属人读写权，用户组读和执行权限，其他人读权限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656747" y="2427894"/>
            <a:ext cx="3388108" cy="646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赋给所有人所有权限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96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目录属性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目录权限说明</a:t>
            </a:r>
            <a:endParaRPr lang="en-US" altLang="zh-CN" dirty="0" smtClean="0"/>
          </a:p>
          <a:p>
            <a:r>
              <a:rPr lang="zh-CN" altLang="en-US" dirty="0" smtClean="0"/>
              <a:t>修改文件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目录的权限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8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文件管理机制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下文件及文件权限管理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铺垫知识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目录和文件基本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查看目录、文件；编辑文件，删除目录和文件等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用户和用户组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用户分类</a:t>
            </a:r>
            <a:endParaRPr lang="en-US" altLang="zh-CN" dirty="0" smtClean="0"/>
          </a:p>
          <a:p>
            <a:pPr lvl="1"/>
            <a:r>
              <a:rPr lang="zh-CN" altLang="en-US" dirty="0"/>
              <a:t>用户组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下文件权限管理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使用命令：进入某个目录，输入 </a:t>
            </a:r>
            <a:r>
              <a:rPr lang="en-US" altLang="zh-CN" dirty="0" smtClean="0"/>
              <a:t>ls –l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5" y="1838391"/>
            <a:ext cx="11034239" cy="1554510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3" idx="1"/>
          </p:cNvCxnSpPr>
          <p:nvPr/>
        </p:nvCxnSpPr>
        <p:spPr>
          <a:xfrm flipH="1">
            <a:off x="900112" y="3100388"/>
            <a:ext cx="14291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385888" y="3043238"/>
            <a:ext cx="14291" cy="700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243137" y="3028951"/>
            <a:ext cx="14291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86104" y="3043238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 txBox="1">
            <a:spLocks/>
          </p:cNvSpPr>
          <p:nvPr/>
        </p:nvSpPr>
        <p:spPr>
          <a:xfrm>
            <a:off x="509587" y="3786187"/>
            <a:ext cx="690563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表示目录文件</a:t>
            </a:r>
            <a:endParaRPr lang="zh-CN" altLang="en-US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252537" y="3643312"/>
            <a:ext cx="690563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拥有者权限</a:t>
            </a:r>
            <a:endParaRPr lang="zh-CN" altLang="en-US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866899" y="3686174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拥有者所在组权限</a:t>
            </a:r>
            <a:endParaRPr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838449" y="3814762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拥有者从属组权限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629025" y="3028950"/>
            <a:ext cx="457200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243382" y="3032524"/>
            <a:ext cx="1257306" cy="392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872162" y="3043238"/>
            <a:ext cx="12573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7343775" y="3057525"/>
            <a:ext cx="341471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871916" y="3114675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914903" y="3071812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615116" y="2986087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272591" y="2986087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内容占位符 2"/>
          <p:cNvSpPr txBox="1">
            <a:spLocks/>
          </p:cNvSpPr>
          <p:nvPr/>
        </p:nvSpPr>
        <p:spPr>
          <a:xfrm>
            <a:off x="3552824" y="3857624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连接数</a:t>
            </a:r>
            <a:endParaRPr lang="zh-CN" altLang="en-US" dirty="0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4481512" y="3829049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</a:t>
            </a:r>
            <a:endParaRPr lang="zh-CN" altLang="en-US" dirty="0"/>
          </a:p>
        </p:txBody>
      </p:sp>
      <p:sp>
        <p:nvSpPr>
          <p:cNvPr id="51" name="内容占位符 2"/>
          <p:cNvSpPr txBox="1">
            <a:spLocks/>
          </p:cNvSpPr>
          <p:nvPr/>
        </p:nvSpPr>
        <p:spPr>
          <a:xfrm>
            <a:off x="6324600" y="3786186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拥有者所属组</a:t>
            </a:r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8896350" y="3843336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被修改时间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1072813" y="3086100"/>
            <a:ext cx="600075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1415716" y="3114675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内容占位符 2"/>
          <p:cNvSpPr txBox="1">
            <a:spLocks/>
          </p:cNvSpPr>
          <p:nvPr/>
        </p:nvSpPr>
        <p:spPr>
          <a:xfrm>
            <a:off x="10996612" y="3857623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0929937" y="2686050"/>
            <a:ext cx="885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66FF"/>
                </a:solidFill>
              </a:rPr>
              <a:t>AAA</a:t>
            </a:r>
            <a:endParaRPr lang="zh-CN" altLang="en-US" sz="2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文件属性解析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文件类型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86" y="957263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”表示目录文件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”表示普通文件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”字符设备文件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”块设备文件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”表示符号连接文件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文件属性解析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3373" y="2442824"/>
            <a:ext cx="10631488" cy="5194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 </a:t>
            </a:r>
            <a:r>
              <a:rPr lang="zh-CN" altLang="en-US" dirty="0" smtClean="0">
                <a:solidFill>
                  <a:srgbClr val="FF0000"/>
                </a:solidFill>
              </a:rPr>
              <a:t>读权限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w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写权限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x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</a:rPr>
              <a:t>可执行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9900"/>
                </a:solidFill>
              </a:rPr>
              <a:t>- </a:t>
            </a:r>
            <a:r>
              <a:rPr lang="zh-CN" altLang="en-US" dirty="0" smtClean="0">
                <a:solidFill>
                  <a:srgbClr val="FF9900"/>
                </a:solidFill>
              </a:rPr>
              <a:t>无此权限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9" y="983032"/>
            <a:ext cx="10821602" cy="11785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43897" y="3977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w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28857" y="3977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w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068097" y="3977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-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15351" y="333756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515551" y="330708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组用户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00511" y="327660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其他人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722120" y="3215640"/>
            <a:ext cx="15240" cy="74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746761" y="2362200"/>
            <a:ext cx="131064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/>
              <a:t>可读、写、执行</a:t>
            </a:r>
            <a:endParaRPr lang="zh-CN" altLang="en-US" sz="2200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322320" y="3154680"/>
            <a:ext cx="15240" cy="74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 txBox="1">
            <a:spLocks/>
          </p:cNvSpPr>
          <p:nvPr/>
        </p:nvSpPr>
        <p:spPr>
          <a:xfrm>
            <a:off x="2346961" y="2301240"/>
            <a:ext cx="131064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/>
              <a:t>可读、写、执行</a:t>
            </a:r>
            <a:endParaRPr lang="zh-CN" altLang="en-US" sz="2200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069081" y="2316480"/>
            <a:ext cx="131064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/>
              <a:t>可读、执行</a:t>
            </a:r>
            <a:endParaRPr lang="zh-CN" altLang="en-US" sz="2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922520" y="3139440"/>
            <a:ext cx="15240" cy="74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5670231" y="391668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913417" y="4739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98377" y="4739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37617" y="4739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0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1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89617" y="553212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74577" y="553212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113817" y="553212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5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5776911" y="470916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二进制</a:t>
            </a:r>
            <a:endParaRPr lang="zh-CN" altLang="en-US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5792151" y="548640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八进制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7" grpId="0"/>
      <p:bldP spid="20" grpId="0"/>
      <p:bldP spid="21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更改文件权限，使用命令：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ch</a:t>
            </a:r>
            <a:r>
              <a:rPr lang="en-US" altLang="zh-CN" dirty="0" smtClean="0"/>
              <a:t>ange </a:t>
            </a:r>
            <a:r>
              <a:rPr lang="en-US" altLang="zh-CN" dirty="0" smtClean="0">
                <a:solidFill>
                  <a:srgbClr val="FF0000"/>
                </a:solidFill>
              </a:rPr>
              <a:t>mod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命令格式：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 [</a:t>
            </a:r>
            <a:r>
              <a:rPr lang="zh-CN" altLang="en-US" dirty="0"/>
              <a:t>选项</a:t>
            </a:r>
            <a:r>
              <a:rPr lang="en-US" altLang="zh-CN" dirty="0" smtClean="0"/>
              <a:t>] </a:t>
            </a:r>
            <a:r>
              <a:rPr lang="en-US" altLang="zh-CN" dirty="0"/>
              <a:t> </a:t>
            </a:r>
            <a:r>
              <a:rPr lang="zh-CN" altLang="en-US" dirty="0" smtClean="0"/>
              <a:t>字符模式</a:t>
            </a:r>
            <a:r>
              <a:rPr lang="en-US" altLang="zh-CN" dirty="0"/>
              <a:t> 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 smtClean="0"/>
              <a:t>] </a:t>
            </a:r>
            <a:r>
              <a:rPr lang="en-US" altLang="zh-CN" dirty="0"/>
              <a:t> </a:t>
            </a:r>
            <a:r>
              <a:rPr lang="zh-CN" altLang="en-US" dirty="0"/>
              <a:t>八进制模式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 smtClean="0"/>
              <a:t>：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 </a:t>
            </a:r>
            <a:r>
              <a:rPr lang="en-US" altLang="zh-CN" dirty="0" smtClean="0"/>
              <a:t>-R,  --recursive   </a:t>
            </a:r>
            <a:r>
              <a:rPr lang="zh-CN" altLang="en-US" dirty="0" smtClean="0"/>
              <a:t>以递归方式更改所有的文件及子目录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38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064169"/>
            <a:ext cx="10750605" cy="54312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修改或者设置文件访问</a:t>
            </a:r>
            <a:r>
              <a:rPr lang="zh-CN" altLang="en-US" dirty="0" smtClean="0"/>
              <a:t>权限有两种</a:t>
            </a:r>
            <a:r>
              <a:rPr lang="zh-CN" altLang="en-US" dirty="0"/>
              <a:t>方法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助记符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八进制数</a:t>
            </a:r>
            <a:r>
              <a:rPr lang="zh-CN" altLang="en-US" dirty="0" smtClean="0">
                <a:solidFill>
                  <a:schemeClr val="tx1"/>
                </a:solidFill>
              </a:rPr>
              <a:t>的方法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助记符</a:t>
            </a:r>
            <a:r>
              <a:rPr lang="zh-CN" altLang="en-US" dirty="0"/>
              <a:t>分为三个部分：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/>
              <a:t>：可以是 </a:t>
            </a:r>
            <a:r>
              <a:rPr lang="en-US" altLang="zh-CN" dirty="0"/>
              <a:t>a </a:t>
            </a:r>
            <a:r>
              <a:rPr lang="zh-CN" altLang="en-US" dirty="0"/>
              <a:t>代表所有用户，</a:t>
            </a:r>
            <a:r>
              <a:rPr lang="en-US" altLang="zh-CN" dirty="0"/>
              <a:t>u</a:t>
            </a:r>
            <a:r>
              <a:rPr lang="zh-CN" altLang="en-US" dirty="0"/>
              <a:t>代表文件拥有者，</a:t>
            </a:r>
            <a:r>
              <a:rPr lang="en-US" altLang="zh-CN" dirty="0"/>
              <a:t>g</a:t>
            </a:r>
            <a:r>
              <a:rPr lang="zh-CN" altLang="en-US" dirty="0"/>
              <a:t>代表文件组用户，</a:t>
            </a:r>
            <a:r>
              <a:rPr lang="en-US" altLang="zh-CN" dirty="0"/>
              <a:t>o</a:t>
            </a:r>
            <a:r>
              <a:rPr lang="zh-CN" altLang="en-US" dirty="0"/>
              <a:t>代表其他用户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/>
              <a:t>：可以是</a:t>
            </a:r>
            <a:r>
              <a:rPr lang="en-US" altLang="zh-CN" dirty="0"/>
              <a:t>+</a:t>
            </a:r>
            <a:r>
              <a:rPr lang="zh-CN" altLang="en-US" dirty="0"/>
              <a:t>代表添加权限，</a:t>
            </a:r>
            <a:r>
              <a:rPr lang="en-US" altLang="zh-CN" dirty="0"/>
              <a:t>-</a:t>
            </a:r>
            <a:r>
              <a:rPr lang="zh-CN" altLang="en-US" dirty="0"/>
              <a:t>代表删除权限，</a:t>
            </a:r>
            <a:r>
              <a:rPr lang="en-US" altLang="zh-CN" dirty="0"/>
              <a:t>=</a:t>
            </a:r>
            <a:r>
              <a:rPr lang="zh-CN" altLang="en-US" dirty="0"/>
              <a:t>代表设置权限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权限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/>
              <a:t>：</a:t>
            </a:r>
            <a:r>
              <a:rPr lang="en-US" altLang="zh-CN" dirty="0"/>
              <a:t>r</a:t>
            </a:r>
            <a:r>
              <a:rPr lang="zh-CN" altLang="en-US" dirty="0"/>
              <a:t>代表可读，</a:t>
            </a:r>
            <a:r>
              <a:rPr lang="en-US" altLang="zh-CN" dirty="0"/>
              <a:t>w</a:t>
            </a:r>
            <a:r>
              <a:rPr lang="zh-CN" altLang="en-US" dirty="0"/>
              <a:t>代表可写，</a:t>
            </a:r>
            <a:r>
              <a:rPr lang="en-US" altLang="zh-CN" dirty="0"/>
              <a:t>x</a:t>
            </a:r>
            <a:r>
              <a:rPr lang="zh-CN" altLang="en-US" dirty="0"/>
              <a:t>代表可执行</a:t>
            </a:r>
          </a:p>
          <a:p>
            <a:r>
              <a:rPr lang="zh-CN" altLang="en-US" dirty="0" smtClean="0"/>
              <a:t>例：如果</a:t>
            </a:r>
            <a:r>
              <a:rPr lang="zh-CN" altLang="en-US" dirty="0"/>
              <a:t>你想对</a:t>
            </a:r>
            <a:r>
              <a:rPr lang="zh-CN" altLang="en-US" dirty="0" smtClean="0"/>
              <a:t>用户增加读权限，给组设置读和执行权限；将其他人的权限都去掉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/>
              <a:t>u+r</a:t>
            </a:r>
            <a:r>
              <a:rPr lang="en-US" altLang="zh-CN" dirty="0"/>
              <a:t>,  g=</a:t>
            </a:r>
            <a:r>
              <a:rPr lang="en-US" altLang="zh-CN" dirty="0" err="1"/>
              <a:t>rx,o-rwx</a:t>
            </a:r>
            <a:r>
              <a:rPr lang="en-US" altLang="zh-CN" dirty="0"/>
              <a:t> hello.sh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45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5185</TotalTime>
  <Words>314</Words>
  <Application>Microsoft Office PowerPoint</Application>
  <PresentationFormat>宽屏</PresentationFormat>
  <Paragraphs>99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楷体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测试综合技能</vt:lpstr>
      <vt:lpstr>教学目标</vt:lpstr>
      <vt:lpstr>铺垫知识</vt:lpstr>
      <vt:lpstr>目 录</vt:lpstr>
      <vt:lpstr>查看文件</vt:lpstr>
      <vt:lpstr>文件属性解析—文件类型</vt:lpstr>
      <vt:lpstr>文件属性解析——文件权限</vt:lpstr>
      <vt:lpstr>更改文件权限</vt:lpstr>
      <vt:lpstr>更改文件权限</vt:lpstr>
      <vt:lpstr>更改文件权限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170</cp:revision>
  <dcterms:created xsi:type="dcterms:W3CDTF">2017-06-13T01:11:38Z</dcterms:created>
  <dcterms:modified xsi:type="dcterms:W3CDTF">2017-07-12T21:32:39Z</dcterms:modified>
</cp:coreProperties>
</file>