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2" r:id="rId4"/>
    <p:sldId id="259" r:id="rId5"/>
    <p:sldId id="312" r:id="rId6"/>
    <p:sldId id="310" r:id="rId7"/>
    <p:sldId id="315" r:id="rId8"/>
    <p:sldId id="316" r:id="rId9"/>
    <p:sldId id="319" r:id="rId10"/>
    <p:sldId id="320" r:id="rId11"/>
    <p:sldId id="321" r:id="rId12"/>
    <p:sldId id="326" r:id="rId13"/>
    <p:sldId id="325" r:id="rId14"/>
    <p:sldId id="322" r:id="rId15"/>
    <p:sldId id="317" r:id="rId16"/>
    <p:sldId id="286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38" autoAdjust="0"/>
    <p:restoredTop sz="90513" autoAdjust="0"/>
  </p:normalViewPr>
  <p:slideViewPr>
    <p:cSldViewPr snapToGrid="0">
      <p:cViewPr varScale="1">
        <p:scale>
          <a:sx n="67" d="100"/>
          <a:sy n="67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1.8   </a:t>
            </a:r>
            <a:r>
              <a:rPr lang="en-US" altLang="zh-CN" sz="3600" dirty="0" smtClean="0"/>
              <a:t>Linux </a:t>
            </a:r>
            <a:r>
              <a:rPr lang="zh-CN" altLang="en-US" sz="3600" dirty="0" smtClean="0"/>
              <a:t>打包和压缩文件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</a:t>
            </a:r>
            <a:r>
              <a:rPr lang="en-US" altLang="zh-CN" dirty="0" smtClean="0"/>
              <a:t>ls –l</a:t>
            </a:r>
          </a:p>
          <a:p>
            <a:r>
              <a:rPr lang="zh-CN" altLang="en-US" dirty="0" smtClean="0"/>
              <a:t>为什么打包后的文件比打包前文件大小和还多？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打包过程中添加了其他东西，并且打包并不是压缩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需要继续压缩文件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[</a:t>
            </a:r>
            <a:r>
              <a:rPr lang="zh-CN" altLang="en-US" dirty="0" smtClean="0"/>
              <a:t>打包文件</a:t>
            </a:r>
            <a:r>
              <a:rPr lang="zh-CN" altLang="en-US" dirty="0"/>
              <a:t>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fileA.tar</a:t>
            </a:r>
          </a:p>
          <a:p>
            <a:r>
              <a:rPr lang="zh-CN" altLang="en-US" dirty="0" smtClean="0"/>
              <a:t>在该目录下查看</a:t>
            </a:r>
            <a:r>
              <a:rPr lang="en-US" altLang="zh-CN" dirty="0" smtClean="0"/>
              <a:t>ls -l  ,</a:t>
            </a:r>
            <a:r>
              <a:rPr lang="zh-CN" altLang="en-US" dirty="0" smtClean="0"/>
              <a:t>会发现</a:t>
            </a:r>
            <a:r>
              <a:rPr lang="en-US" altLang="zh-CN" dirty="0" smtClean="0"/>
              <a:t>fileA.tar</a:t>
            </a:r>
            <a:r>
              <a:rPr lang="zh-CN" altLang="en-US" dirty="0" smtClean="0"/>
              <a:t>不见了，为什么？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命令默认将原文件删除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–c fileA.tar &gt; fileA.gz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1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按不同比例压缩文件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0" y="1143000"/>
            <a:ext cx="4959350" cy="5194300"/>
          </a:xfrm>
        </p:spPr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–n 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0" y="1114426"/>
            <a:ext cx="4462928" cy="5053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6" y="3448208"/>
            <a:ext cx="7433721" cy="3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如何解压文件？</a:t>
            </a:r>
            <a:endParaRPr lang="en-US" altLang="zh-CN" dirty="0"/>
          </a:p>
          <a:p>
            <a:pPr lvl="1"/>
            <a:r>
              <a:rPr lang="zh-CN" altLang="en-US" dirty="0"/>
              <a:t>使用命令：</a:t>
            </a:r>
            <a:r>
              <a:rPr lang="en-US" altLang="zh-CN" dirty="0" err="1"/>
              <a:t>gzip</a:t>
            </a:r>
            <a:r>
              <a:rPr lang="en-US" altLang="zh-CN" dirty="0"/>
              <a:t> –d  fileA.gz</a:t>
            </a:r>
          </a:p>
          <a:p>
            <a:pPr lvl="1"/>
            <a:r>
              <a:rPr lang="zh-CN" altLang="en-US" dirty="0"/>
              <a:t>同样会删除原文件，解决方法：</a:t>
            </a:r>
            <a:r>
              <a:rPr lang="en-US" altLang="zh-CN" dirty="0" err="1"/>
              <a:t>gzip</a:t>
            </a:r>
            <a:r>
              <a:rPr lang="en-US" altLang="zh-CN" dirty="0"/>
              <a:t> –dc fileA.gz &gt; </a:t>
            </a:r>
            <a:r>
              <a:rPr lang="en-US" altLang="zh-CN" dirty="0" err="1"/>
              <a:t>fileA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6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 </a:t>
            </a:r>
            <a:r>
              <a:rPr lang="zh-CN" altLang="en-US" dirty="0" smtClean="0"/>
              <a:t>打包，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压缩；反之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解压，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解包</a:t>
            </a:r>
            <a:endParaRPr lang="en-US" altLang="zh-CN" dirty="0" smtClean="0"/>
          </a:p>
          <a:p>
            <a:r>
              <a:rPr lang="zh-CN" altLang="en-US" dirty="0"/>
              <a:t>每次打包、压缩都需要使用两次命令吗</a:t>
            </a:r>
            <a:r>
              <a:rPr lang="zh-CN" altLang="en-US" dirty="0" smtClean="0"/>
              <a:t>？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不一定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打包和压缩：使用命令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czf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压缩后的文件名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文件列表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解压和解包：使用命令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压缩文件名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4521042"/>
            <a:ext cx="7272338" cy="19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打包文件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打包后的文件名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文件列表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查看打包后的文件 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解包文件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指定解包文件目录  </a:t>
            </a:r>
            <a:r>
              <a:rPr lang="en-US" altLang="zh-CN" dirty="0" smtClean="0"/>
              <a:t>tar </a:t>
            </a:r>
            <a:r>
              <a:rPr lang="en-US" altLang="zh-CN" dirty="0"/>
              <a:t>–</a:t>
            </a:r>
            <a:r>
              <a:rPr lang="en-US" altLang="zh-CN" dirty="0" err="1"/>
              <a:t>xf</a:t>
            </a:r>
            <a:r>
              <a:rPr lang="en-US" altLang="zh-CN" dirty="0"/>
              <a:t> [</a:t>
            </a:r>
            <a:r>
              <a:rPr lang="zh-CN" altLang="en-US" dirty="0"/>
              <a:t>打包文件名</a:t>
            </a:r>
            <a:r>
              <a:rPr lang="en-US" altLang="zh-CN" dirty="0" smtClean="0"/>
              <a:t>] –C [</a:t>
            </a:r>
            <a:r>
              <a:rPr lang="zh-CN" altLang="en-US" dirty="0" smtClean="0"/>
              <a:t>目录名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压缩文件：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/>
              <a:t>解</a:t>
            </a:r>
            <a:r>
              <a:rPr lang="zh-CN" altLang="en-US" dirty="0" smtClean="0"/>
              <a:t>压缩文件：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–d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压缩与解压一起：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czf</a:t>
            </a:r>
            <a:r>
              <a:rPr lang="en-US" altLang="zh-CN" dirty="0" smtClean="0"/>
              <a:t>  </a:t>
            </a:r>
            <a:r>
              <a:rPr lang="en-US" altLang="zh-CN" dirty="0"/>
              <a:t>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tar –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 </a:t>
            </a:r>
            <a:r>
              <a:rPr lang="en-US" altLang="zh-CN" dirty="0"/>
              <a:t>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8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添加和删除打包后的某个文件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添加文件：</a:t>
            </a:r>
            <a:r>
              <a:rPr lang="en-US" altLang="zh-CN" dirty="0" smtClean="0"/>
              <a:t>tar –f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 –r </a:t>
            </a:r>
            <a:r>
              <a:rPr lang="zh-CN" altLang="en-US" dirty="0" smtClean="0"/>
              <a:t>文件名（计划添加的）</a:t>
            </a:r>
            <a:endParaRPr lang="en-US" altLang="zh-CN" dirty="0" smtClean="0"/>
          </a:p>
          <a:p>
            <a:r>
              <a:rPr lang="zh-CN" altLang="en-US" dirty="0" smtClean="0"/>
              <a:t>删除文件：</a:t>
            </a:r>
            <a:r>
              <a:rPr lang="en-US" altLang="zh-CN" dirty="0" smtClean="0"/>
              <a:t>tar -f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   --delete </a:t>
            </a:r>
            <a:r>
              <a:rPr lang="zh-CN" altLang="en-US" dirty="0" smtClean="0"/>
              <a:t>文件名（计划删除的）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tar –f filea.tar --delete file2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tar –f filea.tar  -r file2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46" y="3768597"/>
            <a:ext cx="7590867" cy="296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238" y="1486143"/>
            <a:ext cx="5809524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9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 smtClean="0"/>
              <a:t>文件打包和压缩的方法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铺垫知识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目录和文件基本知识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查看目录、文件；编辑文件，删除目录和文件等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zh-CN" altLang="en-US" dirty="0" smtClean="0"/>
              <a:t>文件打包和压缩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某大型互联网公司将其服务部署在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上面，有一天，服务器出现问题，小李打算将其中的日志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下来，并发送出给部门其他人员，让大家一起来分析，他想了想，日志比较多，我需要将其压缩，那怎么压缩呢？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4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0112" y="1143000"/>
            <a:ext cx="10631488" cy="522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什么叫打包文件？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将多个文件或一个目录打包成一个</a:t>
            </a:r>
            <a:r>
              <a:rPr lang="zh-CN" altLang="en-US" dirty="0"/>
              <a:t>大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怎样打包文件？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下使用 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</a:t>
            </a:r>
            <a:r>
              <a:rPr lang="zh-CN" altLang="en-US" dirty="0" smtClean="0"/>
              <a:t>是一个古老的命令，最初将文件备份到磁带上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</a:t>
            </a:r>
            <a:r>
              <a:rPr lang="zh-CN" altLang="en-US" dirty="0" smtClean="0"/>
              <a:t>也即英文“</a:t>
            </a:r>
            <a:r>
              <a:rPr lang="en-US" altLang="zh-CN" dirty="0" smtClean="0">
                <a:solidFill>
                  <a:srgbClr val="FF0000"/>
                </a:solidFill>
              </a:rPr>
              <a:t>ta</a:t>
            </a:r>
            <a:r>
              <a:rPr lang="en-US" altLang="zh-CN" dirty="0" smtClean="0"/>
              <a:t>pe a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chive</a:t>
            </a:r>
            <a:r>
              <a:rPr lang="zh-CN" altLang="en-US" dirty="0"/>
              <a:t>”</a:t>
            </a:r>
            <a:r>
              <a:rPr lang="zh-CN" altLang="en-US" dirty="0" smtClean="0"/>
              <a:t>的缩写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45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00112" y="1971682"/>
            <a:ext cx="10631488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打包后的文件名</a:t>
            </a:r>
            <a:r>
              <a:rPr lang="en-US" altLang="zh-CN" dirty="0" smtClean="0"/>
              <a:t>]    [</a:t>
            </a:r>
            <a:r>
              <a:rPr lang="zh-CN" altLang="en-US" dirty="0" smtClean="0"/>
              <a:t>要打包的文件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fileA.tar    file1 file2 file3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9" y="2476567"/>
            <a:ext cx="2076190" cy="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5" y="1185927"/>
            <a:ext cx="2142857" cy="9142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015287" y="4400550"/>
            <a:ext cx="3871913" cy="20224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***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打包时，默认没有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，建议人为加上，这样好区分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 ： 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fileA.tar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9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包文件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打包后的文件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fileA.tar</a:t>
            </a:r>
            <a:endParaRPr lang="en-US" altLang="zh-CN" dirty="0"/>
          </a:p>
          <a:p>
            <a:r>
              <a:rPr lang="zh-CN" altLang="en-US" dirty="0" smtClean="0"/>
              <a:t>指定解包目录：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fileA.tar  -C </a:t>
            </a:r>
            <a:r>
              <a:rPr lang="zh-CN" altLang="en-US" dirty="0" smtClean="0"/>
              <a:t>指定目录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9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5457</TotalTime>
  <Words>584</Words>
  <Application>Microsoft Office PowerPoint</Application>
  <PresentationFormat>宽屏</PresentationFormat>
  <Paragraphs>71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铺垫知识</vt:lpstr>
      <vt:lpstr>目 录</vt:lpstr>
      <vt:lpstr>场景分析</vt:lpstr>
      <vt:lpstr>Linux中打包文件</vt:lpstr>
      <vt:lpstr>Linux 中打包文件</vt:lpstr>
      <vt:lpstr>查看打包后的文件</vt:lpstr>
      <vt:lpstr>解包文件</vt:lpstr>
      <vt:lpstr>查看打包后的文件</vt:lpstr>
      <vt:lpstr>压缩打包后的文件</vt:lpstr>
      <vt:lpstr>按不同比例压缩文件</vt:lpstr>
      <vt:lpstr>解压缩文件</vt:lpstr>
      <vt:lpstr>打包和压缩</vt:lpstr>
      <vt:lpstr>内容总结</vt:lpstr>
      <vt:lpstr>Question</vt:lpstr>
      <vt:lpstr>添加和删除打包后的某个文件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187</cp:revision>
  <dcterms:created xsi:type="dcterms:W3CDTF">2017-06-13T01:11:38Z</dcterms:created>
  <dcterms:modified xsi:type="dcterms:W3CDTF">2017-07-13T02:05:27Z</dcterms:modified>
</cp:coreProperties>
</file>