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2" r:id="rId4"/>
    <p:sldId id="259" r:id="rId5"/>
    <p:sldId id="312" r:id="rId6"/>
    <p:sldId id="328" r:id="rId7"/>
    <p:sldId id="329" r:id="rId8"/>
    <p:sldId id="326" r:id="rId9"/>
    <p:sldId id="330" r:id="rId10"/>
    <p:sldId id="331" r:id="rId11"/>
    <p:sldId id="332" r:id="rId12"/>
    <p:sldId id="327" r:id="rId13"/>
    <p:sldId id="324" r:id="rId14"/>
    <p:sldId id="325" r:id="rId15"/>
    <p:sldId id="334" r:id="rId16"/>
    <p:sldId id="333" r:id="rId17"/>
    <p:sldId id="286" r:id="rId18"/>
    <p:sldId id="33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38" autoAdjust="0"/>
    <p:restoredTop sz="90513" autoAdjust="0"/>
  </p:normalViewPr>
  <p:slideViewPr>
    <p:cSldViewPr snapToGrid="0">
      <p:cViewPr varScale="1">
        <p:scale>
          <a:sx n="67" d="100"/>
          <a:sy n="67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1.9   </a:t>
            </a:r>
            <a:r>
              <a:rPr lang="en-US" altLang="zh-CN" sz="3600" dirty="0" smtClean="0"/>
              <a:t>Linux </a:t>
            </a:r>
            <a:r>
              <a:rPr lang="zh-CN" altLang="en-US" sz="3600" dirty="0" smtClean="0"/>
              <a:t>中查找文件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使用类型</a:t>
            </a:r>
            <a:r>
              <a:rPr lang="zh-CN" altLang="en-US" dirty="0" smtClean="0"/>
              <a:t>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 –type  f 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36" y="2871935"/>
            <a:ext cx="6485714" cy="237142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57249" y="2228850"/>
            <a:ext cx="3871913" cy="358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”表示目录文件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”表示普通文件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”字符设备文件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”块设备文件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”表示符号连接文件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7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使用时间查找文件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时间参数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find /home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 -5  -ls</a:t>
            </a:r>
          </a:p>
          <a:p>
            <a:pPr marL="1371600" lvl="3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ind /home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 +9  -ls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  find /</a:t>
            </a:r>
            <a:r>
              <a:rPr lang="en-US" altLang="zh-CN" dirty="0" err="1" smtClean="0"/>
              <a:t>hom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  4    -ls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31" y="1795607"/>
            <a:ext cx="6295238" cy="229523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543674" y="4386263"/>
            <a:ext cx="4200526" cy="190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天之内修改的文件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9</a:t>
            </a:r>
            <a:r>
              <a:rPr lang="zh-CN" altLang="en-US" dirty="0" smtClean="0"/>
              <a:t>天前修改的文件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天前那天修改的文件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使用时间查找文件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- </a:t>
            </a:r>
            <a:r>
              <a:rPr lang="zh-CN" altLang="en-US" dirty="0" smtClean="0"/>
              <a:t>无符号到底是什么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85900" y="3128963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14850" y="2300286"/>
            <a:ext cx="0" cy="1314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57887" y="2286000"/>
            <a:ext cx="0" cy="1314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01138" y="2928938"/>
            <a:ext cx="0" cy="2143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77" y="3324240"/>
            <a:ext cx="738161" cy="4493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08" y="2353354"/>
            <a:ext cx="571480" cy="4898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705" y="3315377"/>
            <a:ext cx="1175617" cy="6041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785" y="2345189"/>
            <a:ext cx="620465" cy="4408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993" y="3290205"/>
            <a:ext cx="1191945" cy="5388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74" y="2461531"/>
            <a:ext cx="767417" cy="5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1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使用文件大小查找文件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3000"/>
            <a:ext cx="5518273" cy="5194300"/>
          </a:xfrm>
        </p:spPr>
        <p:txBody>
          <a:bodyPr/>
          <a:lstStyle/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–size -3K –ls</a:t>
            </a:r>
          </a:p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–size +100c –ls</a:t>
            </a:r>
          </a:p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–size 10M    -ls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51342" y="1160584"/>
            <a:ext cx="5641366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查找比</a:t>
            </a:r>
            <a:r>
              <a:rPr lang="en-US" altLang="zh-CN" dirty="0" smtClean="0"/>
              <a:t>3K</a:t>
            </a:r>
            <a:r>
              <a:rPr lang="zh-CN" altLang="en-US" dirty="0" smtClean="0"/>
              <a:t>小的文件并显示</a:t>
            </a:r>
            <a:endParaRPr lang="en-US" altLang="zh-CN" dirty="0" smtClean="0"/>
          </a:p>
          <a:p>
            <a:r>
              <a:rPr lang="zh-CN" altLang="en-US" dirty="0" smtClean="0"/>
              <a:t>查找比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字节大的文件并显示</a:t>
            </a:r>
            <a:endParaRPr lang="en-US" altLang="zh-CN" dirty="0" smtClean="0"/>
          </a:p>
          <a:p>
            <a:r>
              <a:rPr lang="zh-CN" altLang="en-US" dirty="0" smtClean="0"/>
              <a:t>查找等于</a:t>
            </a:r>
            <a:r>
              <a:rPr lang="en-US" altLang="zh-CN" dirty="0" smtClean="0"/>
              <a:t>10M</a:t>
            </a:r>
            <a:r>
              <a:rPr lang="zh-CN" altLang="en-US" dirty="0" smtClean="0"/>
              <a:t>字节的文件并显示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35279" y="3640015"/>
            <a:ext cx="5184167" cy="302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K   M    G     </a:t>
            </a:r>
            <a:r>
              <a:rPr lang="zh-CN" altLang="en-US" dirty="0" smtClean="0"/>
              <a:t>单位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c   </a:t>
            </a:r>
            <a:r>
              <a:rPr lang="zh-CN" altLang="en-US" dirty="0" smtClean="0"/>
              <a:t>表示字节大小（</a:t>
            </a:r>
            <a:r>
              <a:rPr lang="zh-CN" altLang="en-US" dirty="0" smtClean="0">
                <a:solidFill>
                  <a:srgbClr val="FF0000"/>
                </a:solidFill>
              </a:rPr>
              <a:t>并非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34818" y="3464169"/>
            <a:ext cx="5184167" cy="302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***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     大于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     小于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“无符号” </a:t>
            </a:r>
            <a:r>
              <a:rPr lang="zh-CN" altLang="en-US" dirty="0"/>
              <a:t>等于</a:t>
            </a:r>
          </a:p>
        </p:txBody>
      </p:sp>
    </p:spTree>
    <p:extLst>
      <p:ext uri="{BB962C8B-B14F-4D97-AF65-F5344CB8AC3E}">
        <p14:creationId xmlns:p14="http://schemas.microsoft.com/office/powerpoint/2010/main" val="34623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使用归属用户查找文件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7472363" cy="51943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例：分别使用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gid</a:t>
            </a:r>
            <a:r>
              <a:rPr lang="zh-CN" altLang="en-US" dirty="0" smtClean="0"/>
              <a:t>查找文件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find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–user  root –ls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  1000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</a:t>
            </a:r>
            <a:r>
              <a:rPr lang="en-US" altLang="zh-CN" dirty="0"/>
              <a:t>/</a:t>
            </a:r>
            <a:r>
              <a:rPr lang="en-US" altLang="zh-CN" dirty="0" smtClean="0"/>
              <a:t>–group group1  -ls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/–</a:t>
            </a:r>
            <a:r>
              <a:rPr lang="en-US" altLang="zh-CN" dirty="0" err="1" smtClean="0"/>
              <a:t>gid</a:t>
            </a:r>
            <a:r>
              <a:rPr lang="en-US" altLang="zh-CN" dirty="0" smtClean="0"/>
              <a:t>  999 –ls 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14963" y="1771649"/>
            <a:ext cx="6629401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目录下属于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目录下属于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=1000</a:t>
            </a:r>
            <a:r>
              <a:rPr lang="zh-CN" altLang="en-US" dirty="0" smtClean="0"/>
              <a:t>用户的文件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查找系统归属于</a:t>
            </a:r>
            <a:r>
              <a:rPr lang="en-US" altLang="zh-CN" dirty="0" smtClean="0"/>
              <a:t>group1</a:t>
            </a:r>
            <a:r>
              <a:rPr lang="zh-CN" altLang="en-US" dirty="0" smtClean="0"/>
              <a:t>用户组的文件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查找系统中归属于</a:t>
            </a:r>
            <a:r>
              <a:rPr lang="en-US" altLang="zh-CN" dirty="0" err="1" smtClean="0"/>
              <a:t>gid</a:t>
            </a:r>
            <a:r>
              <a:rPr lang="en-US" altLang="zh-CN" dirty="0" smtClean="0"/>
              <a:t>=999</a:t>
            </a:r>
            <a:r>
              <a:rPr lang="zh-CN" altLang="en-US" dirty="0" smtClean="0"/>
              <a:t>用户组的文件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9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使用文件权限查找相应文件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–perm 754 –ls</a:t>
            </a:r>
          </a:p>
          <a:p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目录下所有者权限为可读、可写、可执行；所有者所在的组有可读和执行权限；其他用户有读权限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15" y="3052921"/>
            <a:ext cx="9157860" cy="3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在系统中查找文件大小大于</a:t>
            </a:r>
            <a:r>
              <a:rPr lang="en-US" altLang="zh-CN" dirty="0" smtClean="0"/>
              <a:t>1K</a:t>
            </a:r>
            <a:r>
              <a:rPr lang="zh-CN" altLang="en-US" dirty="0" smtClean="0"/>
              <a:t>，小于</a:t>
            </a:r>
            <a:r>
              <a:rPr lang="en-US" altLang="zh-CN" dirty="0" smtClean="0"/>
              <a:t>10M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天内修改过的普通文件</a:t>
            </a:r>
            <a:endParaRPr lang="en-US" altLang="zh-CN" dirty="0" smtClean="0"/>
          </a:p>
          <a:p>
            <a:r>
              <a:rPr lang="zh-CN" altLang="en-US" dirty="0" smtClean="0"/>
              <a:t>首先需要了解三种符号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-a      </a:t>
            </a:r>
            <a:r>
              <a:rPr lang="zh-CN" altLang="en-US" dirty="0" smtClean="0"/>
              <a:t>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-o     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！      非</a:t>
            </a:r>
            <a:endParaRPr lang="en-US" altLang="zh-CN" dirty="0" smtClean="0"/>
          </a:p>
          <a:p>
            <a:r>
              <a:rPr lang="en-US" altLang="zh-CN" dirty="0" smtClean="0"/>
              <a:t>find /  \(-size +1K –a –size -10M –a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-6 –a –type f \) -ls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771775" y="1743075"/>
            <a:ext cx="600075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9413" y="1728788"/>
            <a:ext cx="19002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158288" y="1714500"/>
            <a:ext cx="1343025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查找选项中的动作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-exec  + </a:t>
            </a:r>
            <a:r>
              <a:rPr lang="zh-CN" altLang="en-US" dirty="0"/>
              <a:t>动作</a:t>
            </a:r>
          </a:p>
        </p:txBody>
      </p:sp>
    </p:spTree>
    <p:extLst>
      <p:ext uri="{BB962C8B-B14F-4D97-AF65-F5344CB8AC3E}">
        <p14:creationId xmlns:p14="http://schemas.microsoft.com/office/powerpoint/2010/main" val="25804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下查找文件的方法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下文件查找的原理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铺垫知识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目录和文件基本知识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查看目录、文件；编辑文件，删除目录和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打包、压缩以及解压、解包等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下查找文件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系统下，我们可以使用资源管理器里面查找文件的功能查找文件，那么在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下怎样查找文件呢？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54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查找文件命令</a:t>
            </a:r>
            <a:r>
              <a:rPr lang="en-US" altLang="zh-CN" dirty="0" smtClean="0"/>
              <a:t>—locate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smtClean="0"/>
              <a:t>locate 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 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-</a:t>
            </a:r>
            <a:r>
              <a:rPr lang="en-US" altLang="zh-CN" dirty="0"/>
              <a:t>d&lt;</a:t>
            </a:r>
            <a:r>
              <a:rPr lang="zh-CN" altLang="en-US" dirty="0"/>
              <a:t>目录</a:t>
            </a:r>
            <a:r>
              <a:rPr lang="en-US" altLang="zh-CN" dirty="0"/>
              <a:t>&gt;</a:t>
            </a:r>
            <a:r>
              <a:rPr lang="zh-CN" altLang="en-US" dirty="0"/>
              <a:t>或</a:t>
            </a:r>
            <a:r>
              <a:rPr lang="en-US" altLang="zh-CN" dirty="0"/>
              <a:t>--database=&lt;</a:t>
            </a:r>
            <a:r>
              <a:rPr lang="zh-CN" altLang="en-US" dirty="0"/>
              <a:t>目录</a:t>
            </a:r>
            <a:r>
              <a:rPr lang="en-US" altLang="zh-CN" dirty="0"/>
              <a:t>&gt;</a:t>
            </a:r>
            <a:r>
              <a:rPr lang="zh-CN" altLang="en-US" dirty="0"/>
              <a:t>：指定数据库所在的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zh-CN" altLang="en-US" dirty="0" smtClean="0"/>
              <a:t> </a:t>
            </a:r>
            <a:r>
              <a:rPr lang="en-US" altLang="zh-CN" dirty="0"/>
              <a:t>-u</a:t>
            </a:r>
            <a:r>
              <a:rPr lang="zh-CN" altLang="en-US" dirty="0"/>
              <a:t>：更新</a:t>
            </a:r>
            <a:r>
              <a:rPr lang="en-US" altLang="zh-CN" dirty="0" err="1"/>
              <a:t>slocate</a:t>
            </a:r>
            <a:r>
              <a:rPr lang="zh-CN" altLang="en-US" dirty="0"/>
              <a:t>数据库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例： </a:t>
            </a:r>
            <a:r>
              <a:rPr lang="en-US" altLang="zh-CN" dirty="0" smtClean="0"/>
              <a:t>locate  .tar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9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查找文件命令</a:t>
            </a:r>
            <a:r>
              <a:rPr lang="en-US" altLang="zh-CN" dirty="0"/>
              <a:t>—locate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885818"/>
            <a:ext cx="10631488" cy="611505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为什么查找速度快？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locate </a:t>
            </a:r>
            <a:r>
              <a:rPr lang="zh-CN" altLang="en-US" dirty="0" smtClean="0"/>
              <a:t>查找文件的原理：查询的是数据库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路径：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mlocate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，并不是遍历硬盘来查找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79" y="2707989"/>
            <a:ext cx="2823213" cy="941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00" y="2619800"/>
            <a:ext cx="3924184" cy="900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74" y="3738557"/>
            <a:ext cx="1401495" cy="13214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97" y="4290284"/>
            <a:ext cx="520555" cy="920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36" y="3663223"/>
            <a:ext cx="1381473" cy="11412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1888" y="4191426"/>
            <a:ext cx="600640" cy="9009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374" y="5140605"/>
            <a:ext cx="1401495" cy="1041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986" y="5568448"/>
            <a:ext cx="540576" cy="8609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1748" y="5177697"/>
            <a:ext cx="1381473" cy="11412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0933" y="5613846"/>
            <a:ext cx="520555" cy="1201281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8486774" y="3171825"/>
            <a:ext cx="3529013" cy="380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该数据库每天更新一次，需要需要的话，可以使用</a:t>
            </a:r>
            <a:r>
              <a:rPr lang="en-US" altLang="zh-CN" dirty="0" err="1" smtClean="0"/>
              <a:t>updatedb</a:t>
            </a:r>
            <a:r>
              <a:rPr lang="zh-CN" altLang="en-US" dirty="0" smtClean="0"/>
              <a:t>手动更新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7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查找文件命令</a:t>
            </a:r>
            <a:r>
              <a:rPr lang="en-US" altLang="zh-CN" dirty="0" smtClean="0"/>
              <a:t>—find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smtClean="0"/>
              <a:t>find   [</a:t>
            </a:r>
            <a:r>
              <a:rPr lang="zh-CN" altLang="en-US" dirty="0" smtClean="0"/>
              <a:t>查找范围</a:t>
            </a:r>
            <a:r>
              <a:rPr lang="en-US" altLang="zh-CN" dirty="0" smtClean="0"/>
              <a:t>]      [</a:t>
            </a:r>
            <a:r>
              <a:rPr lang="zh-CN" altLang="en-US" dirty="0" smtClean="0"/>
              <a:t>查找条件</a:t>
            </a:r>
            <a:r>
              <a:rPr lang="en-US" altLang="zh-CN" dirty="0" smtClean="0"/>
              <a:t>]                 [</a:t>
            </a:r>
            <a:r>
              <a:rPr lang="zh-CN" altLang="en-US" dirty="0" smtClean="0"/>
              <a:t>动作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0091" y="2714616"/>
            <a:ext cx="4471989" cy="1685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/</a:t>
            </a:r>
            <a:r>
              <a:rPr lang="zh-CN" altLang="en-US" dirty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根目录，代表整个系统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/bin </a:t>
            </a:r>
            <a:r>
              <a:rPr lang="zh-CN" altLang="en-US" dirty="0"/>
              <a:t>”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4386263" y="1671638"/>
            <a:ext cx="14287" cy="871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 txBox="1">
            <a:spLocks/>
          </p:cNvSpPr>
          <p:nvPr/>
        </p:nvSpPr>
        <p:spPr>
          <a:xfrm>
            <a:off x="6029348" y="2571741"/>
            <a:ext cx="957264" cy="1685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名称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类型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344034" y="2371716"/>
            <a:ext cx="2290762" cy="168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对查找后的文件的处理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186634" y="2571741"/>
            <a:ext cx="1071563" cy="1685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/name/size</a:t>
            </a:r>
          </a:p>
          <a:p>
            <a:pPr marL="0" indent="0">
              <a:buNone/>
            </a:pPr>
            <a:r>
              <a:rPr lang="en-US" altLang="zh-CN" dirty="0" smtClean="0"/>
              <a:t>/type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872186" y="2586028"/>
            <a:ext cx="2486025" cy="158591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092" y="2557453"/>
            <a:ext cx="4329107" cy="158591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144009" y="2214553"/>
            <a:ext cx="2486025" cy="158591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7172325" y="1700213"/>
            <a:ext cx="14287" cy="871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9901239" y="1557338"/>
            <a:ext cx="14286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使用名称查找文件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028696"/>
            <a:ext cx="10631488" cy="5194300"/>
          </a:xfrm>
        </p:spPr>
        <p:txBody>
          <a:bodyPr/>
          <a:lstStyle/>
          <a:p>
            <a:r>
              <a:rPr lang="en-US" altLang="zh-CN" dirty="0" smtClean="0"/>
              <a:t>find / -name 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(</a:t>
            </a:r>
            <a:r>
              <a:rPr lang="zh-CN" altLang="en-US" dirty="0" smtClean="0"/>
              <a:t>根目录下查找名称为“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”的文件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 -name file1  (“/</a:t>
            </a:r>
            <a:r>
              <a:rPr lang="en-US" altLang="zh-CN" dirty="0"/>
              <a:t>home/</a:t>
            </a:r>
            <a:r>
              <a:rPr lang="en-US" altLang="zh-CN" dirty="0" err="1"/>
              <a:t>cassie</a:t>
            </a:r>
            <a:r>
              <a:rPr lang="en-US" altLang="zh-CN" dirty="0"/>
              <a:t> </a:t>
            </a:r>
            <a:r>
              <a:rPr lang="zh-CN" altLang="en-US" dirty="0" smtClean="0"/>
              <a:t>”目录下，查找名称为“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”的文件）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02" y="4829175"/>
            <a:ext cx="7813347" cy="15430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06" y="2957370"/>
            <a:ext cx="6685411" cy="17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5737</TotalTime>
  <Words>644</Words>
  <Application>Microsoft Office PowerPoint</Application>
  <PresentationFormat>宽屏</PresentationFormat>
  <Paragraphs>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楷体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测试综合技能</vt:lpstr>
      <vt:lpstr>教学目标</vt:lpstr>
      <vt:lpstr>铺垫知识</vt:lpstr>
      <vt:lpstr>目 录</vt:lpstr>
      <vt:lpstr>场景分析</vt:lpstr>
      <vt:lpstr>查找文件命令—locate命令</vt:lpstr>
      <vt:lpstr>查找文件命令—locate命令</vt:lpstr>
      <vt:lpstr>查找文件命令—find</vt:lpstr>
      <vt:lpstr>使用名称查找文件</vt:lpstr>
      <vt:lpstr>使用类型查找文件</vt:lpstr>
      <vt:lpstr>使用时间查找文件</vt:lpstr>
      <vt:lpstr>使用时间查找文件</vt:lpstr>
      <vt:lpstr>使用文件大小查找文件</vt:lpstr>
      <vt:lpstr>使用归属用户查找文件</vt:lpstr>
      <vt:lpstr>使用文件权限查找相应文件 </vt:lpstr>
      <vt:lpstr>联合查找</vt:lpstr>
      <vt:lpstr>Question</vt:lpstr>
      <vt:lpstr>查找选项中的动作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208</cp:revision>
  <dcterms:created xsi:type="dcterms:W3CDTF">2017-06-13T01:11:38Z</dcterms:created>
  <dcterms:modified xsi:type="dcterms:W3CDTF">2017-07-13T06:46:52Z</dcterms:modified>
</cp:coreProperties>
</file>