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22" autoAdjust="0"/>
  </p:normalViewPr>
  <p:slideViewPr>
    <p:cSldViewPr>
      <p:cViewPr varScale="1">
        <p:scale>
          <a:sx n="54" d="100"/>
          <a:sy n="54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系统简介</a:t>
            </a:r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发展史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/>
              <a:t>远程登录管理工具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403</TotalTime>
  <Words>26</Words>
  <Application>Microsoft Office PowerPoint</Application>
  <PresentationFormat>全屏显示(4:3)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moban</vt:lpstr>
      <vt:lpstr>Linux系统简介</vt:lpstr>
      <vt:lpstr>本章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17</cp:revision>
  <dcterms:created xsi:type="dcterms:W3CDTF">2017-06-14T06:52:20Z</dcterms:created>
  <dcterms:modified xsi:type="dcterms:W3CDTF">2017-06-15T07:43:04Z</dcterms:modified>
</cp:coreProperties>
</file>