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22" autoAdjust="0"/>
  </p:normalViewPr>
  <p:slideViewPr>
    <p:cSldViewPr>
      <p:cViewPr varScale="1">
        <p:scale>
          <a:sx n="54" d="100"/>
          <a:sy n="54" d="100"/>
        </p:scale>
        <p:origin x="-18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什么样的技术，有什么特点，应用在哪些领域</a:t>
            </a:r>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a:ln/>
        </p:spPr>
      </p:sp>
      <p:sp>
        <p:nvSpPr>
          <p:cNvPr id="31747" name="備忘稿版面配置區 2"/>
          <p:cNvSpPr>
            <a:spLocks noGrp="1"/>
          </p:cNvSpPr>
          <p:nvPr>
            <p:ph type="body" idx="1"/>
          </p:nvPr>
        </p:nvSpPr>
        <p:spPr>
          <a:noFill/>
        </p:spPr>
        <p:txBody>
          <a:bodyPr/>
          <a:lstStyle/>
          <a:p>
            <a:endParaRPr lang="zh-TW" altLang="en-US" smtClean="0"/>
          </a:p>
        </p:txBody>
      </p:sp>
      <p:sp>
        <p:nvSpPr>
          <p:cNvPr id="31748" name="投影片編號版面配置區 3"/>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51601B36-A2C1-46BD-A6B9-E0789E2EE237}" type="slidenum">
              <a:rPr lang="zh-TW" altLang="en-US" sz="1200" smtClean="0">
                <a:solidFill>
                  <a:schemeClr val="tx1"/>
                </a:solidFill>
                <a:ea typeface="宋体" pitchFamily="2" charset="-122"/>
              </a:rPr>
              <a:pPr eaLnBrk="1" hangingPunct="1"/>
              <a:t>11</a:t>
            </a:fld>
            <a:endParaRPr lang="en-US" altLang="zh-TW" sz="1200" smtClean="0">
              <a:solidFill>
                <a:schemeClr val="tx1"/>
              </a:solidFill>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noChangeArrowheads="1"/>
          </p:cNvSpPr>
          <p:nvPr/>
        </p:nvSpPr>
        <p:spPr bwMode="auto">
          <a:xfrm>
            <a:off x="2971800" y="86868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lgn="r"/>
            <a:fld id="{DE178E9B-B237-4BAE-A759-CA36C9F09FD8}" type="slidenum">
              <a:rPr lang="en-GB" altLang="zh-CN" sz="1200">
                <a:latin typeface="Times New Roman" pitchFamily="18" charset="0"/>
              </a:rPr>
              <a:pPr algn="r"/>
              <a:t>12</a:t>
            </a:fld>
            <a:endParaRPr lang="en-US" altLang="zh-TW" sz="1200">
              <a:latin typeface="Times New Roman" pitchFamily="18" charset="0"/>
            </a:endParaRP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p:spPr>
        <p:txBody>
          <a:bodyPr/>
          <a:lstStyle/>
          <a:p>
            <a:endParaRPr lang="en-US"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noChangeArrowheads="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4C68F120-D05E-4891-BD88-14C74C8CAEDA}" type="slidenum">
              <a:rPr lang="zh-TW" altLang="en-US" sz="1200" smtClean="0">
                <a:solidFill>
                  <a:schemeClr val="tx1"/>
                </a:solidFill>
                <a:ea typeface="宋体" pitchFamily="2" charset="-122"/>
              </a:rPr>
              <a:pPr eaLnBrk="1" hangingPunct="1"/>
              <a:t>13</a:t>
            </a:fld>
            <a:endParaRPr lang="en-US" altLang="zh-TW" sz="1200" smtClean="0">
              <a:solidFill>
                <a:schemeClr val="tx1"/>
              </a:solidFill>
              <a:ea typeface="宋体" pitchFamily="2" charset="-122"/>
            </a:endParaRPr>
          </a:p>
        </p:txBody>
      </p:sp>
      <p:sp>
        <p:nvSpPr>
          <p:cNvPr id="33795" name="Rectangle 731137"/>
          <p:cNvSpPr>
            <a:spLocks noGrp="1" noRot="1" noChangeAspect="1" noChangeArrowheads="1" noTextEdit="1"/>
          </p:cNvSpPr>
          <p:nvPr>
            <p:ph type="sldImg"/>
          </p:nvPr>
        </p:nvSpPr>
        <p:spPr>
          <a:xfrm>
            <a:off x="4191000" y="455613"/>
            <a:ext cx="2543175" cy="1906587"/>
          </a:xfrm>
          <a:ln cap="flat">
            <a:headEnd type="none" w="med" len="med"/>
            <a:tailEnd type="none" w="med" len="med"/>
          </a:ln>
        </p:spPr>
      </p:sp>
      <p:sp>
        <p:nvSpPr>
          <p:cNvPr id="33796" name="Rectangle 731138"/>
          <p:cNvSpPr>
            <a:spLocks noGrp="1" noChangeArrowheads="1"/>
          </p:cNvSpPr>
          <p:nvPr>
            <p:ph type="body" idx="1"/>
          </p:nvPr>
        </p:nvSpPr>
        <p:spPr>
          <a:xfrm>
            <a:off x="177800" y="2527300"/>
            <a:ext cx="6424613" cy="5986463"/>
          </a:xfrm>
          <a:noFill/>
        </p:spPr>
        <p:txBody>
          <a:bodyPr/>
          <a:lstStyle/>
          <a:p>
            <a:pPr eaLnBrk="1" hangingPunct="1"/>
            <a:endParaRPr lang="zh-TW" altLang="en-US" smtClean="0">
              <a:latin typeface="微软雅黑" pitchFamily="34" charset="-122"/>
              <a:ea typeface="新細明體" pitchFamily="18"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ln/>
        </p:spPr>
      </p:sp>
      <p:sp>
        <p:nvSpPr>
          <p:cNvPr id="34819" name="備忘稿版面配置區 2"/>
          <p:cNvSpPr>
            <a:spLocks noGrp="1"/>
          </p:cNvSpPr>
          <p:nvPr>
            <p:ph type="body" idx="1"/>
          </p:nvPr>
        </p:nvSpPr>
        <p:spPr>
          <a:noFill/>
        </p:spPr>
        <p:txBody>
          <a:bodyPr/>
          <a:lstStyle/>
          <a:p>
            <a:endParaRPr lang="zh-TW" altLang="en-US" smtClean="0"/>
          </a:p>
        </p:txBody>
      </p:sp>
      <p:sp>
        <p:nvSpPr>
          <p:cNvPr id="34820" name="投影片編號版面配置區 3"/>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455F94E5-AC4E-4637-8A58-6D480125258A}" type="slidenum">
              <a:rPr lang="zh-TW" altLang="en-US" sz="1200" smtClean="0">
                <a:solidFill>
                  <a:schemeClr val="tx1"/>
                </a:solidFill>
                <a:ea typeface="宋体" pitchFamily="2" charset="-122"/>
              </a:rPr>
              <a:pPr eaLnBrk="1" hangingPunct="1"/>
              <a:t>14</a:t>
            </a:fld>
            <a:endParaRPr lang="en-US" altLang="zh-TW" sz="1200" smtClean="0">
              <a:solidFill>
                <a:schemeClr val="tx1"/>
              </a:solidFill>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p:spPr>
        <p:txBody>
          <a:bodyPr/>
          <a:lstStyle/>
          <a:p>
            <a:endParaRPr lang="zh-CN" altLang="en-US" smtClean="0"/>
          </a:p>
        </p:txBody>
      </p:sp>
      <p:sp>
        <p:nvSpPr>
          <p:cNvPr id="23556" name="灯片编号占位符 3"/>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08E904DB-73CE-44F5-BDE6-8EF83039AC8A}" type="slidenum">
              <a:rPr lang="en-US" altLang="zh-CN" sz="1200" smtClean="0">
                <a:solidFill>
                  <a:schemeClr val="tx1"/>
                </a:solidFill>
                <a:ea typeface="宋体" pitchFamily="2" charset="-122"/>
              </a:rPr>
              <a:pPr eaLnBrk="1" hangingPunct="1"/>
              <a:t>3</a:t>
            </a:fld>
            <a:endParaRPr lang="en-US" altLang="zh-CN" sz="1200" smtClean="0">
              <a:solidFill>
                <a:schemeClr val="tx1"/>
              </a:solidFill>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r>
              <a:rPr lang="en-US" altLang="zh-CN" b="1" smtClean="0"/>
              <a:t>Title: Microsoft’s Promises to You</a:t>
            </a:r>
            <a:endParaRPr lang="en-US" altLang="zh-CN" smtClean="0"/>
          </a:p>
          <a:p>
            <a:r>
              <a:rPr lang="en-US" altLang="zh-CN" b="1" smtClean="0"/>
              <a:t> </a:t>
            </a:r>
            <a:endParaRPr lang="en-US" altLang="zh-CN" smtClean="0"/>
          </a:p>
          <a:p>
            <a:r>
              <a:rPr lang="en-US" altLang="zh-CN" b="1" smtClean="0"/>
              <a:t>Talking Points: </a:t>
            </a:r>
            <a:r>
              <a:rPr lang="en-US" altLang="zh-CN" smtClean="0"/>
              <a:t>Today’s business is faced every day with the challenges of managing costs while improving flexibility and agility to drive new business opportunity – all this amidst an increasingly complex IT landscape.  The Dynamic Systems Initiative (DSI) is Microsoft's long-term strategy to dramatically reduce the complexity and TCO of developing, deploying, and managing applications so an IT staff can focus on delivering new business value.  DSI provides a model-driven approach together with a complete, integrated set of technology solutions that put IT in control over their environment.</a:t>
            </a:r>
          </a:p>
          <a:p>
            <a:r>
              <a:rPr lang="en-US" altLang="zh-CN" smtClean="0"/>
              <a:t> </a:t>
            </a:r>
          </a:p>
          <a:p>
            <a:r>
              <a:rPr lang="en-US" altLang="zh-CN" smtClean="0"/>
              <a:t>No matter what business you are, it’s people who drive success.  Enable your people with the right tools, information and resources, and you enable your business. Today is about a specific set of people in your organization – your IT department.  It’s about stepping back and thinking about what it is they need to be successful and have the greatest impact in your organization.</a:t>
            </a:r>
          </a:p>
          <a:p>
            <a:r>
              <a:rPr lang="en-US" altLang="zh-CN" b="1" smtClean="0"/>
              <a:t> </a:t>
            </a:r>
            <a:endParaRPr lang="en-US" altLang="zh-CN" smtClean="0"/>
          </a:p>
          <a:p>
            <a:r>
              <a:rPr lang="en-US" altLang="zh-CN" smtClean="0"/>
              <a:t>So the question is: What role does software play in a people-ready business?</a:t>
            </a:r>
          </a:p>
          <a:p>
            <a:r>
              <a:rPr lang="en-US" altLang="zh-CN" smtClean="0"/>
              <a:t>Businesses don’t garner insights or make decisions. Businesses don’t close deals, invent new products, or find new efficiencies.  People do.</a:t>
            </a:r>
          </a:p>
          <a:p>
            <a:r>
              <a:rPr lang="en-US" altLang="zh-CN" smtClean="0"/>
              <a:t>Companies excel when they empower their people to drive the business forward.  Strategies, organization, motivation, and leadership all set the stage for business success. But to see results, you also have to give your people the right tools, information, and opportunities—because success ultimately comes down to your people. We call a business that fosters a winning environment a “people-ready business.”</a:t>
            </a:r>
          </a:p>
          <a:p>
            <a:r>
              <a:rPr lang="en-US" altLang="zh-CN" smtClean="0"/>
              <a:t> </a:t>
            </a:r>
          </a:p>
          <a:p>
            <a:r>
              <a:rPr lang="en-US" altLang="zh-CN" smtClean="0"/>
              <a:t>Software is instrumental to the people-ready business. Software is increasingly how we harness information, the lifeblood of business today. Software enables people to turn data into insight, transform ideas into action, and turn change into opportunity.</a:t>
            </a:r>
          </a:p>
          <a:p>
            <a:r>
              <a:rPr lang="en-US" altLang="zh-CN" smtClean="0"/>
              <a:t> </a:t>
            </a:r>
          </a:p>
          <a:p>
            <a:r>
              <a:rPr lang="en-US" altLang="zh-CN" smtClean="0"/>
              <a:t>Microsoft has laid out its promises to IT Pros and Developer teams.  Our core focus revolves around these four key areas and on taking a holistic approach to delivering against them in a way that enables IT Pros and Developer teams to be successful in their roles across the IT lifecycle.</a:t>
            </a:r>
          </a:p>
          <a:p>
            <a:r>
              <a:rPr lang="en-US" altLang="zh-CN" smtClean="0"/>
              <a:t> </a:t>
            </a:r>
          </a:p>
          <a:p>
            <a:r>
              <a:rPr lang="en-US" altLang="zh-CN" smtClean="0"/>
              <a:t>So, whether it’s the folks who design and build your solutions; those that deploy, configure and operate your systems; your teams responsible for maintaining the security of your network; or staff supporting your end-users and ensuring they have what they need to communicate and access resources each day, we believe it’s our job to help make the broad spectrum of IT people in your organization as successful as possible, enabling them to add business value across your organization. </a:t>
            </a:r>
          </a:p>
        </p:txBody>
      </p:sp>
      <p:sp>
        <p:nvSpPr>
          <p:cNvPr id="24580" name="Date Placeholder 3"/>
          <p:cNvSpPr>
            <a:spLocks noGrp="1"/>
          </p:cNvSpPr>
          <p:nvPr>
            <p:ph type="dt" sz="quarter" idx="1"/>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C71DAE8B-6C61-4888-9D4D-BE712EBD40E5}" type="datetime8">
              <a:rPr lang="zh-CN" altLang="en-US" sz="1200" smtClean="0">
                <a:solidFill>
                  <a:schemeClr val="tx1"/>
                </a:solidFill>
                <a:ea typeface="宋体" pitchFamily="2" charset="-122"/>
              </a:rPr>
              <a:pPr eaLnBrk="1" hangingPunct="1"/>
              <a:t>2017年7月14日3时3分</a:t>
            </a:fld>
            <a:endParaRPr lang="zh-CN" altLang="en-US" sz="1200" smtClean="0">
              <a:solidFill>
                <a:schemeClr val="tx1"/>
              </a:solidFill>
              <a:ea typeface="宋体" pitchFamily="2" charset="-122"/>
            </a:endParaRPr>
          </a:p>
        </p:txBody>
      </p:sp>
      <p:sp>
        <p:nvSpPr>
          <p:cNvPr id="24581" name="Footer Placeholder 4"/>
          <p:cNvSpPr>
            <a:spLocks noGrp="1"/>
          </p:cNvSpPr>
          <p:nvPr>
            <p:ph type="ftr" sz="quarter" idx="4"/>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r>
              <a:rPr lang="en-US" altLang="zh-CN" sz="1200" smtClean="0">
                <a:solidFill>
                  <a:schemeClr val="tx1"/>
                </a:solidFill>
                <a:ea typeface="宋体" pitchFamily="2" charset="-122"/>
                <a:cs typeface="Arial" pitchFamily="34" charset="0"/>
              </a:rPr>
              <a:t>© 2007 Microsoft Corporation. All rights reserved.</a:t>
            </a:r>
          </a:p>
        </p:txBody>
      </p:sp>
      <p:sp>
        <p:nvSpPr>
          <p:cNvPr id="24582" name="Slide Number Placeholder 5"/>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B980B8C9-C924-4D44-97D8-4180EE4D18AC}" type="slidenum">
              <a:rPr lang="en-US" altLang="zh-CN" sz="1200" smtClean="0">
                <a:solidFill>
                  <a:schemeClr val="tx1"/>
                </a:solidFill>
                <a:ea typeface="宋体" pitchFamily="2" charset="-122"/>
              </a:rPr>
              <a:pPr eaLnBrk="1" hangingPunct="1"/>
              <a:t>4</a:t>
            </a:fld>
            <a:endParaRPr lang="en-US" altLang="zh-CN" sz="1200" smtClean="0">
              <a:solidFill>
                <a:schemeClr val="tx1"/>
              </a:solidFill>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4"/>
          <p:cNvSpPr>
            <a:spLocks noGrp="1" noChangeArrowheads="1"/>
          </p:cNvSpPr>
          <p:nvPr>
            <p:ph type="sldNum" sz="quarter" idx="5"/>
          </p:nvPr>
        </p:nvSpPr>
        <p:spPr>
          <a:noFill/>
        </p:spPr>
        <p:txBody>
          <a:bodyPr/>
          <a:lstStyle>
            <a:lvl1pPr defTabSz="931863" eaLnBrk="0" hangingPunct="0">
              <a:defRPr sz="3600">
                <a:solidFill>
                  <a:srgbClr val="000000"/>
                </a:solidFill>
                <a:latin typeface="Arial" pitchFamily="34" charset="0"/>
                <a:ea typeface="黑体" pitchFamily="49" charset="-122"/>
              </a:defRPr>
            </a:lvl1pPr>
            <a:lvl2pPr marL="742950" indent="-285750" defTabSz="931863" eaLnBrk="0" hangingPunct="0">
              <a:defRPr sz="3600">
                <a:solidFill>
                  <a:srgbClr val="000000"/>
                </a:solidFill>
                <a:latin typeface="Arial" pitchFamily="34" charset="0"/>
                <a:ea typeface="黑体" pitchFamily="49" charset="-122"/>
              </a:defRPr>
            </a:lvl2pPr>
            <a:lvl3pPr marL="1143000" indent="-228600" defTabSz="931863" eaLnBrk="0" hangingPunct="0">
              <a:defRPr sz="3600">
                <a:solidFill>
                  <a:srgbClr val="000000"/>
                </a:solidFill>
                <a:latin typeface="Arial" pitchFamily="34" charset="0"/>
                <a:ea typeface="黑体" pitchFamily="49" charset="-122"/>
              </a:defRPr>
            </a:lvl3pPr>
            <a:lvl4pPr marL="1600200" indent="-228600" defTabSz="931863" eaLnBrk="0" hangingPunct="0">
              <a:defRPr sz="3600">
                <a:solidFill>
                  <a:srgbClr val="000000"/>
                </a:solidFill>
                <a:latin typeface="Arial" pitchFamily="34" charset="0"/>
                <a:ea typeface="黑体" pitchFamily="49" charset="-122"/>
              </a:defRPr>
            </a:lvl4pPr>
            <a:lvl5pPr marL="2057400" indent="-228600" defTabSz="931863" eaLnBrk="0" hangingPunct="0">
              <a:defRPr sz="3600">
                <a:solidFill>
                  <a:srgbClr val="000000"/>
                </a:solidFill>
                <a:latin typeface="Arial" pitchFamily="34" charset="0"/>
                <a:ea typeface="黑体" pitchFamily="49" charset="-122"/>
              </a:defRPr>
            </a:lvl5pPr>
            <a:lvl6pPr marL="2514600" indent="-228600" algn="ctr" defTabSz="931863"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defTabSz="931863"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defTabSz="931863"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defTabSz="931863"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EEB9B7C4-5CF5-467E-914B-7CF9AB1836D3}" type="slidenum">
              <a:rPr lang="en-US" altLang="zh-CN" sz="1200" smtClean="0">
                <a:solidFill>
                  <a:schemeClr val="tx1"/>
                </a:solidFill>
                <a:ea typeface="宋体" pitchFamily="2" charset="-122"/>
              </a:rPr>
              <a:pPr eaLnBrk="1" hangingPunct="1"/>
              <a:t>5</a:t>
            </a:fld>
            <a:endParaRPr lang="en-US" altLang="zh-CN" sz="1200" smtClean="0">
              <a:solidFill>
                <a:schemeClr val="tx1"/>
              </a:solidFill>
              <a:ea typeface="宋体" pitchFamily="2" charset="-122"/>
            </a:endParaRPr>
          </a:p>
        </p:txBody>
      </p:sp>
      <p:sp>
        <p:nvSpPr>
          <p:cNvPr id="25603" name="Rectangle 64513"/>
          <p:cNvSpPr>
            <a:spLocks noGrp="1" noRot="1" noChangeAspect="1" noChangeArrowheads="1" noTextEdit="1"/>
          </p:cNvSpPr>
          <p:nvPr>
            <p:ph type="sldImg"/>
          </p:nvPr>
        </p:nvSpPr>
        <p:spPr>
          <a:ln cap="flat">
            <a:headEnd type="none" w="med" len="med"/>
            <a:tailEnd type="none" w="med" len="med"/>
          </a:ln>
        </p:spPr>
      </p:sp>
      <p:sp>
        <p:nvSpPr>
          <p:cNvPr id="25604" name="Rectangle 64514"/>
          <p:cNvSpPr>
            <a:spLocks noGrp="1" noChangeArrowheads="1"/>
          </p:cNvSpPr>
          <p:nvPr>
            <p:ph type="body" idx="1"/>
          </p:nvPr>
        </p:nvSpPr>
        <p:spPr>
          <a:noFill/>
        </p:spPr>
        <p:txBody>
          <a:bodyPr/>
          <a:lstStyle/>
          <a:p>
            <a:pPr eaLnBrk="1" hangingPunct="1"/>
            <a:endParaRPr lang="zh-CN" altLang="en-US" smtClean="0">
              <a:latin typeface="Segoe Semibo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p:spPr>
        <p:txBody>
          <a:bodyPr/>
          <a:lstStyle/>
          <a:p>
            <a:endParaRPr lang="zh-CN" altLang="en-US" smtClean="0"/>
          </a:p>
        </p:txBody>
      </p:sp>
      <p:sp>
        <p:nvSpPr>
          <p:cNvPr id="26628" name="灯片编号占位符 3"/>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5E5467E1-83C5-4ACF-A1C1-4276EA81D17E}" type="slidenum">
              <a:rPr lang="en-US" altLang="zh-CN" sz="1200" smtClean="0">
                <a:solidFill>
                  <a:schemeClr val="tx1"/>
                </a:solidFill>
                <a:ea typeface="宋体" pitchFamily="2" charset="-122"/>
              </a:rPr>
              <a:pPr eaLnBrk="1" hangingPunct="1"/>
              <a:t>6</a:t>
            </a:fld>
            <a:endParaRPr lang="en-US" altLang="zh-CN" sz="1200" smtClean="0">
              <a:solidFill>
                <a:schemeClr val="tx1"/>
              </a:solidFill>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noChangeArrowheads="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4C009F6E-F301-4803-85C2-14C9F89423D4}" type="slidenum">
              <a:rPr lang="zh-TW" altLang="en-US" sz="1200" smtClean="0">
                <a:solidFill>
                  <a:schemeClr val="tx1"/>
                </a:solidFill>
                <a:ea typeface="宋体" pitchFamily="2" charset="-122"/>
              </a:rPr>
              <a:pPr eaLnBrk="1" hangingPunct="1"/>
              <a:t>7</a:t>
            </a:fld>
            <a:endParaRPr lang="en-US" altLang="zh-TW" sz="1200" smtClean="0">
              <a:solidFill>
                <a:schemeClr val="tx1"/>
              </a:solidFill>
              <a:ea typeface="宋体" pitchFamily="2" charset="-122"/>
            </a:endParaRPr>
          </a:p>
        </p:txBody>
      </p:sp>
      <p:sp>
        <p:nvSpPr>
          <p:cNvPr id="27651" name="Rectangle 729089"/>
          <p:cNvSpPr>
            <a:spLocks noGrp="1" noRot="1" noChangeAspect="1" noChangeArrowheads="1" noTextEdit="1"/>
          </p:cNvSpPr>
          <p:nvPr>
            <p:ph type="sldImg"/>
          </p:nvPr>
        </p:nvSpPr>
        <p:spPr>
          <a:xfrm>
            <a:off x="4191000" y="455613"/>
            <a:ext cx="2543175" cy="1906587"/>
          </a:xfrm>
          <a:ln cap="flat">
            <a:headEnd type="none" w="med" len="med"/>
            <a:tailEnd type="none" w="med" len="med"/>
          </a:ln>
        </p:spPr>
      </p:sp>
      <p:sp>
        <p:nvSpPr>
          <p:cNvPr id="27652" name="Rectangle 729090"/>
          <p:cNvSpPr>
            <a:spLocks noGrp="1" noChangeArrowheads="1"/>
          </p:cNvSpPr>
          <p:nvPr>
            <p:ph type="body" idx="1"/>
          </p:nvPr>
        </p:nvSpPr>
        <p:spPr>
          <a:xfrm>
            <a:off x="177800" y="2527300"/>
            <a:ext cx="6424613" cy="5986463"/>
          </a:xfrm>
          <a:noFill/>
        </p:spPr>
        <p:txBody>
          <a:bodyPr/>
          <a:lstStyle/>
          <a:p>
            <a:pPr eaLnBrk="1" hangingPunct="1"/>
            <a:endParaRPr lang="zh-TW" altLang="en-US" smtClean="0">
              <a:latin typeface="微软雅黑" pitchFamily="34" charset="-122"/>
              <a:ea typeface="新細明體" pitchFamily="18"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noChangeArrowheads="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00D119A7-5C3A-453C-953A-9C916E1B6610}" type="slidenum">
              <a:rPr lang="zh-TW" altLang="en-US" sz="1200" smtClean="0">
                <a:solidFill>
                  <a:schemeClr val="tx1"/>
                </a:solidFill>
                <a:ea typeface="宋体" pitchFamily="2" charset="-122"/>
              </a:rPr>
              <a:pPr eaLnBrk="1" hangingPunct="1"/>
              <a:t>8</a:t>
            </a:fld>
            <a:endParaRPr lang="en-US" altLang="zh-TW" sz="1200" smtClean="0">
              <a:solidFill>
                <a:schemeClr val="tx1"/>
              </a:solidFill>
              <a:ea typeface="宋体" pitchFamily="2" charset="-122"/>
            </a:endParaRPr>
          </a:p>
        </p:txBody>
      </p:sp>
      <p:sp>
        <p:nvSpPr>
          <p:cNvPr id="28675" name="Rectangle 731137"/>
          <p:cNvSpPr>
            <a:spLocks noGrp="1" noRot="1" noChangeAspect="1" noChangeArrowheads="1" noTextEdit="1"/>
          </p:cNvSpPr>
          <p:nvPr>
            <p:ph type="sldImg"/>
          </p:nvPr>
        </p:nvSpPr>
        <p:spPr>
          <a:xfrm>
            <a:off x="4191000" y="455613"/>
            <a:ext cx="2543175" cy="1906587"/>
          </a:xfrm>
          <a:ln cap="flat">
            <a:headEnd type="none" w="med" len="med"/>
            <a:tailEnd type="none" w="med" len="med"/>
          </a:ln>
        </p:spPr>
      </p:sp>
      <p:sp>
        <p:nvSpPr>
          <p:cNvPr id="28676" name="Rectangle 731138"/>
          <p:cNvSpPr>
            <a:spLocks noGrp="1" noChangeArrowheads="1"/>
          </p:cNvSpPr>
          <p:nvPr>
            <p:ph type="body" idx="1"/>
          </p:nvPr>
        </p:nvSpPr>
        <p:spPr>
          <a:xfrm>
            <a:off x="177800" y="2527300"/>
            <a:ext cx="6424613" cy="5986463"/>
          </a:xfrm>
          <a:noFill/>
        </p:spPr>
        <p:txBody>
          <a:bodyPr/>
          <a:lstStyle/>
          <a:p>
            <a:pPr eaLnBrk="1" hangingPunct="1"/>
            <a:endParaRPr lang="zh-TW" altLang="en-US" smtClean="0">
              <a:latin typeface="微软雅黑" pitchFamily="34" charset="-122"/>
              <a:ea typeface="新細明體" pitchFamily="18"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113B5F2B-6280-4CA7-BC6A-3EE8423692E4}" type="slidenum">
              <a:rPr lang="zh-TW" altLang="en-US" sz="1200" smtClean="0">
                <a:solidFill>
                  <a:schemeClr val="tx1"/>
                </a:solidFill>
                <a:ea typeface="宋体" pitchFamily="2" charset="-122"/>
              </a:rPr>
              <a:pPr eaLnBrk="1" hangingPunct="1"/>
              <a:t>9</a:t>
            </a:fld>
            <a:endParaRPr lang="en-US" altLang="zh-TW" sz="1200" smtClean="0">
              <a:solidFill>
                <a:schemeClr val="tx1"/>
              </a:solidFill>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a:ln/>
        </p:spPr>
      </p:sp>
      <p:sp>
        <p:nvSpPr>
          <p:cNvPr id="30723" name="備忘稿版面配置區 2"/>
          <p:cNvSpPr>
            <a:spLocks noGrp="1"/>
          </p:cNvSpPr>
          <p:nvPr>
            <p:ph type="body" idx="1"/>
          </p:nvPr>
        </p:nvSpPr>
        <p:spPr>
          <a:noFill/>
        </p:spPr>
        <p:txBody>
          <a:bodyPr/>
          <a:lstStyle/>
          <a:p>
            <a:r>
              <a:rPr lang="en-US" altLang="zh-CN" smtClean="0"/>
              <a:t>Remote Installation Service </a:t>
            </a:r>
            <a:endParaRPr lang="zh-TW" altLang="en-US" smtClean="0"/>
          </a:p>
        </p:txBody>
      </p:sp>
      <p:sp>
        <p:nvSpPr>
          <p:cNvPr id="30724" name="投影片編號版面配置區 3"/>
          <p:cNvSpPr>
            <a:spLocks noGrp="1"/>
          </p:cNvSpPr>
          <p:nvPr>
            <p:ph type="sldNum" sz="quarter" idx="5"/>
          </p:nvPr>
        </p:nvSpPr>
        <p:spPr>
          <a:noFill/>
        </p:spPr>
        <p:txBody>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21E1DF73-456C-43B1-A7C5-DDF71A0ABEDE}" type="slidenum">
              <a:rPr lang="zh-TW" altLang="en-US" sz="1200" smtClean="0">
                <a:solidFill>
                  <a:schemeClr val="tx1"/>
                </a:solidFill>
                <a:ea typeface="宋体" pitchFamily="2" charset="-122"/>
              </a:rPr>
              <a:pPr eaLnBrk="1" hangingPunct="1"/>
              <a:t>10</a:t>
            </a:fld>
            <a:endParaRPr lang="en-US" altLang="zh-TW" sz="1200" smtClean="0">
              <a:solidFill>
                <a:schemeClr val="tx1"/>
              </a:solidFill>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4" name="日期占位符 1"/>
          <p:cNvSpPr>
            <a:spLocks noGrp="1"/>
          </p:cNvSpPr>
          <p:nvPr>
            <p:ph type="dt" sz="half" idx="10"/>
          </p:nvPr>
        </p:nvSpPr>
        <p:spPr/>
        <p:txBody>
          <a:bodyPr/>
          <a:lstStyle>
            <a:lvl1pPr>
              <a:defRPr/>
            </a:lvl1pPr>
          </a:lstStyle>
          <a:p>
            <a:pPr>
              <a:defRPr/>
            </a:pPr>
            <a:fld id="{CD053A64-158B-4AA2-907D-404F9C035385}" type="datetimeFigureOut">
              <a:rPr lang="en-US"/>
              <a:pPr>
                <a:defRPr/>
              </a:pPr>
              <a:t>7/14/2017</a:t>
            </a:fld>
            <a:endParaRPr lang="en-US"/>
          </a:p>
        </p:txBody>
      </p:sp>
      <p:sp>
        <p:nvSpPr>
          <p:cNvPr id="5" name="页脚占位符 2"/>
          <p:cNvSpPr>
            <a:spLocks noGrp="1"/>
          </p:cNvSpPr>
          <p:nvPr>
            <p:ph type="ftr" sz="quarter" idx="11"/>
          </p:nvPr>
        </p:nvSpPr>
        <p:spPr/>
        <p:txBody>
          <a:bodyPr/>
          <a:lstStyle>
            <a:lvl1pPr>
              <a:defRPr/>
            </a:lvl1pPr>
          </a:lstStyle>
          <a:p>
            <a:pPr>
              <a:defRPr/>
            </a:pPr>
            <a:endParaRPr lang="en-US"/>
          </a:p>
        </p:txBody>
      </p:sp>
      <p:sp>
        <p:nvSpPr>
          <p:cNvPr id="6" name="灯片编号占位符 3"/>
          <p:cNvSpPr>
            <a:spLocks noGrp="1"/>
          </p:cNvSpPr>
          <p:nvPr>
            <p:ph type="sldNum" sz="quarter" idx="12"/>
          </p:nvPr>
        </p:nvSpPr>
        <p:spPr/>
        <p:txBody>
          <a:bodyPr/>
          <a:lstStyle>
            <a:lvl1pPr>
              <a:defRPr/>
            </a:lvl1pPr>
          </a:lstStyle>
          <a:p>
            <a:pPr>
              <a:defRPr/>
            </a:pPr>
            <a:fld id="{2F373FB8-0960-4B5B-8A1B-99048357D17C}" type="slidenum">
              <a:rPr lang="en-US" altLang="zh-CN"/>
              <a:pPr>
                <a:defRPr/>
              </a:pPr>
              <a:t>‹#›</a:t>
            </a:fld>
            <a:endParaRPr lang="en-US" altLang="zh-CN"/>
          </a:p>
        </p:txBody>
      </p:sp>
    </p:spTree>
    <p:extLst>
      <p:ext uri="{BB962C8B-B14F-4D97-AF65-F5344CB8AC3E}">
        <p14:creationId xmlns:p14="http://schemas.microsoft.com/office/powerpoint/2010/main" val="4191251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3350" y="1238250"/>
            <a:ext cx="8877300" cy="1828193"/>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18"/>
          <p:cNvSpPr>
            <a:spLocks noGrp="1" noChangeArrowheads="1"/>
          </p:cNvSpPr>
          <p:nvPr>
            <p:ph type="sldNum" sz="quarter" idx="10"/>
          </p:nvPr>
        </p:nvSpPr>
        <p:spPr>
          <a:xfrm>
            <a:off x="7010400" y="6534150"/>
            <a:ext cx="2133600" cy="476250"/>
          </a:xfrm>
        </p:spPr>
        <p:txBody>
          <a:bodyPr lIns="91387" tIns="45697" rIns="91387" bIns="45697"/>
          <a:lstStyle>
            <a:lvl1pPr algn="r">
              <a:defRPr sz="1100" b="1"/>
            </a:lvl1pPr>
          </a:lstStyle>
          <a:p>
            <a:pPr>
              <a:defRPr/>
            </a:pPr>
            <a:fld id="{FB88255B-83F2-484F-95AB-C7B93C861530}" type="slidenum">
              <a:rPr lang="en-US"/>
              <a:pPr>
                <a:defRPr/>
              </a:pPr>
              <a:t>‹#›</a:t>
            </a:fld>
            <a:endParaRPr lang="en-US" dirty="0"/>
          </a:p>
        </p:txBody>
      </p:sp>
    </p:spTree>
    <p:extLst>
      <p:ext uri="{BB962C8B-B14F-4D97-AF65-F5344CB8AC3E}">
        <p14:creationId xmlns:p14="http://schemas.microsoft.com/office/powerpoint/2010/main" val="11857058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2017/7/14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hyperlink" Target="0320-TechNet-Upgrade/TechNet/4_adprep.wmv"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30.png"/><Relationship Id="rId1" Type="http://schemas.openxmlformats.org/officeDocument/2006/relationships/slideLayout" Target="../slideLayouts/slideLayout1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Linux</a:t>
            </a:r>
            <a:r>
              <a:rPr lang="zh-CN" altLang="en-US" dirty="0"/>
              <a:t>系统简介</a:t>
            </a: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r>
              <a:rPr lang="zh-TW" altLang="en-US" smtClean="0"/>
              <a:t>从</a:t>
            </a:r>
            <a:r>
              <a:rPr lang="en-US" altLang="zh-TW" smtClean="0"/>
              <a:t>RIS</a:t>
            </a:r>
            <a:r>
              <a:rPr lang="zh-TW" altLang="en-US" smtClean="0"/>
              <a:t>的变更</a:t>
            </a:r>
            <a:r>
              <a:rPr lang="en-US" altLang="zh-TW" smtClean="0"/>
              <a:t>(</a:t>
            </a:r>
            <a:r>
              <a:rPr lang="zh-TW" altLang="en-US" smtClean="0"/>
              <a:t> </a:t>
            </a:r>
            <a:r>
              <a:rPr lang="en-US" altLang="zh-TW" smtClean="0"/>
              <a:t>Cont.)</a:t>
            </a:r>
            <a:endParaRPr lang="zh-TW" altLang="en-US" smtClean="0"/>
          </a:p>
        </p:txBody>
      </p:sp>
      <p:sp>
        <p:nvSpPr>
          <p:cNvPr id="17411" name="文字版面配置區 2"/>
          <p:cNvSpPr>
            <a:spLocks noGrp="1"/>
          </p:cNvSpPr>
          <p:nvPr>
            <p:ph type="body" idx="1"/>
          </p:nvPr>
        </p:nvSpPr>
        <p:spPr>
          <a:xfrm>
            <a:off x="447675" y="1238250"/>
            <a:ext cx="8877300" cy="1828800"/>
          </a:xfrm>
        </p:spPr>
        <p:txBody>
          <a:bodyPr/>
          <a:lstStyle/>
          <a:p>
            <a:r>
              <a:rPr lang="zh-TW" altLang="en-US" smtClean="0"/>
              <a:t>可延伸且高性能的</a:t>
            </a:r>
            <a:r>
              <a:rPr lang="en-US" altLang="zh-TW" smtClean="0"/>
              <a:t>PXE</a:t>
            </a:r>
            <a:r>
              <a:rPr lang="zh-TW" altLang="en-US" smtClean="0"/>
              <a:t>服务器组件</a:t>
            </a:r>
          </a:p>
          <a:p>
            <a:r>
              <a:rPr lang="zh-CN" altLang="en-US" smtClean="0"/>
              <a:t>新的开机功能表格式</a:t>
            </a:r>
            <a:r>
              <a:rPr lang="en-US" altLang="zh-TW" smtClean="0"/>
              <a:t>BCD</a:t>
            </a:r>
            <a:endParaRPr lang="zh-TW" altLang="en-US" smtClean="0"/>
          </a:p>
          <a:p>
            <a:r>
              <a:rPr lang="en-US" altLang="zh-TW" smtClean="0"/>
              <a:t>MMC</a:t>
            </a:r>
            <a:r>
              <a:rPr lang="zh-TW" altLang="en-US" smtClean="0"/>
              <a:t>管理控制台界面</a:t>
            </a:r>
            <a:r>
              <a:rPr lang="en-US" altLang="zh-TW" smtClean="0"/>
              <a:t>(GUI)</a:t>
            </a:r>
            <a:endParaRPr lang="zh-TW" altLang="en-US" smtClean="0"/>
          </a:p>
          <a:p>
            <a:pPr>
              <a:buFont typeface="Wingdings 3" pitchFamily="18" charset="2"/>
              <a:buNone/>
            </a:pPr>
            <a:endParaRPr lang="zh-TW" altLang="en-US" smtClean="0"/>
          </a:p>
        </p:txBody>
      </p:sp>
    </p:spTree>
    <p:extLst>
      <p:ext uri="{BB962C8B-B14F-4D97-AF65-F5344CB8AC3E}">
        <p14:creationId xmlns:p14="http://schemas.microsoft.com/office/powerpoint/2010/main" val="28539176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zh-TW" altLang="en-US" smtClean="0"/>
              <a:t>从</a:t>
            </a:r>
            <a:r>
              <a:rPr lang="en-US" altLang="zh-TW" smtClean="0"/>
              <a:t>Windows Server 2003WDS</a:t>
            </a:r>
            <a:r>
              <a:rPr lang="zh-TW" altLang="en-US" smtClean="0"/>
              <a:t>的变更</a:t>
            </a:r>
          </a:p>
        </p:txBody>
      </p:sp>
      <p:sp>
        <p:nvSpPr>
          <p:cNvPr id="18435" name="文字版面配置區 2"/>
          <p:cNvSpPr>
            <a:spLocks noGrp="1"/>
          </p:cNvSpPr>
          <p:nvPr>
            <p:ph type="body" idx="1"/>
          </p:nvPr>
        </p:nvSpPr>
        <p:spPr>
          <a:xfrm>
            <a:off x="293688" y="1433513"/>
            <a:ext cx="8958262" cy="2357437"/>
          </a:xfrm>
        </p:spPr>
        <p:txBody>
          <a:bodyPr/>
          <a:lstStyle/>
          <a:p>
            <a:r>
              <a:rPr lang="zh-CN" altLang="en-US" smtClean="0"/>
              <a:t>能使用多址传播传送数据和镜像</a:t>
            </a:r>
            <a:endParaRPr lang="zh-TW" altLang="en-US" smtClean="0"/>
          </a:p>
          <a:p>
            <a:r>
              <a:rPr lang="zh-CN" altLang="en-US" smtClean="0"/>
              <a:t>能在独立服务器上使用多址传播传送数据和镜像</a:t>
            </a:r>
            <a:r>
              <a:rPr lang="en-US" altLang="zh-TW" smtClean="0"/>
              <a:t>(</a:t>
            </a:r>
            <a:r>
              <a:rPr lang="zh-TW" altLang="en-US" smtClean="0"/>
              <a:t>安裝</a:t>
            </a:r>
            <a:r>
              <a:rPr lang="en-US" altLang="zh-TW" smtClean="0"/>
              <a:t>Transport</a:t>
            </a:r>
            <a:r>
              <a:rPr lang="zh-TW" altLang="en-US" smtClean="0"/>
              <a:t>服务器角色</a:t>
            </a:r>
            <a:r>
              <a:rPr lang="en-US" altLang="zh-TW" smtClean="0"/>
              <a:t>)</a:t>
            </a:r>
          </a:p>
          <a:p>
            <a:r>
              <a:rPr lang="zh-TW" smtClean="0">
                <a:ea typeface="新細明體" pitchFamily="18" charset="-120"/>
              </a:rPr>
              <a:t>不再</a:t>
            </a:r>
            <a:r>
              <a:rPr lang="zh-TW" altLang="en-US" smtClean="0">
                <a:ea typeface="新細明體" pitchFamily="18" charset="-120"/>
              </a:rPr>
              <a:t>支持</a:t>
            </a:r>
            <a:r>
              <a:rPr lang="en-US" altLang="zh-CN" smtClean="0">
                <a:ea typeface="华文新魏" pitchFamily="2" charset="-122"/>
              </a:rPr>
              <a:t>RISETUP</a:t>
            </a:r>
            <a:r>
              <a:rPr lang="zh-TW" altLang="en-US" smtClean="0">
                <a:ea typeface="新細明體" pitchFamily="18" charset="-120"/>
              </a:rPr>
              <a:t>镜像</a:t>
            </a:r>
            <a:r>
              <a:rPr lang="zh-TW" smtClean="0">
                <a:ea typeface="新細明體" pitchFamily="18" charset="-120"/>
              </a:rPr>
              <a:t>或</a:t>
            </a:r>
            <a:r>
              <a:rPr lang="en-US" altLang="zh-CN" smtClean="0">
                <a:ea typeface="华文新魏" pitchFamily="2" charset="-122"/>
              </a:rPr>
              <a:t>OSChooser</a:t>
            </a:r>
            <a:r>
              <a:rPr lang="zh-TW" altLang="en-US" smtClean="0">
                <a:ea typeface="新細明體" pitchFamily="18" charset="-120"/>
              </a:rPr>
              <a:t>画面</a:t>
            </a:r>
            <a:endParaRPr lang="zh-TW" smtClean="0">
              <a:ea typeface="新細明體" pitchFamily="18" charset="-120"/>
            </a:endParaRPr>
          </a:p>
          <a:p>
            <a:r>
              <a:rPr lang="zh-TW" altLang="en-US" smtClean="0">
                <a:ea typeface="新細明體" pitchFamily="18" charset="-120"/>
              </a:rPr>
              <a:t>增强</a:t>
            </a:r>
            <a:r>
              <a:rPr lang="en-US" altLang="zh-CN" smtClean="0">
                <a:ea typeface="华文新魏" pitchFamily="2" charset="-122"/>
              </a:rPr>
              <a:t>TFTP</a:t>
            </a:r>
            <a:r>
              <a:rPr lang="zh-TW" altLang="en-US" smtClean="0">
                <a:ea typeface="新細明體" pitchFamily="18" charset="-120"/>
              </a:rPr>
              <a:t>服务器</a:t>
            </a:r>
            <a:endParaRPr lang="zh-TW" smtClean="0">
              <a:ea typeface="新細明體" pitchFamily="18" charset="-120"/>
            </a:endParaRPr>
          </a:p>
          <a:p>
            <a:r>
              <a:rPr lang="zh-TW" altLang="en-US" smtClean="0">
                <a:ea typeface="新細明體" pitchFamily="18" charset="-120"/>
              </a:rPr>
              <a:t>支持</a:t>
            </a:r>
            <a:r>
              <a:rPr lang="en-US" altLang="zh-CN" smtClean="0">
                <a:ea typeface="华文新魏" pitchFamily="2" charset="-122"/>
              </a:rPr>
              <a:t>x64(EFI)</a:t>
            </a:r>
            <a:r>
              <a:rPr lang="zh-TW" altLang="en-US" smtClean="0">
                <a:ea typeface="新細明體" pitchFamily="18" charset="-120"/>
              </a:rPr>
              <a:t>的网络开机</a:t>
            </a:r>
            <a:endParaRPr lang="zh-TW" altLang="en-US" smtClean="0"/>
          </a:p>
        </p:txBody>
      </p:sp>
    </p:spTree>
    <p:extLst>
      <p:ext uri="{BB962C8B-B14F-4D97-AF65-F5344CB8AC3E}">
        <p14:creationId xmlns:p14="http://schemas.microsoft.com/office/powerpoint/2010/main" val="24133698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descr="C:\Documents and Settings\User\My Documents\Graphics\PPT Graphics\Shapes and Graphics\Line\network movement li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17446">
            <a:off x="2678907" y="1578768"/>
            <a:ext cx="1752600" cy="676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8"/>
          <p:cNvGrpSpPr>
            <a:grpSpLocks/>
          </p:cNvGrpSpPr>
          <p:nvPr/>
        </p:nvGrpSpPr>
        <p:grpSpPr bwMode="auto">
          <a:xfrm>
            <a:off x="2763838" y="2339975"/>
            <a:ext cx="3929062" cy="2849563"/>
            <a:chOff x="944" y="720"/>
            <a:chExt cx="2767" cy="2809"/>
          </a:xfrm>
        </p:grpSpPr>
        <p:pic>
          <p:nvPicPr>
            <p:cNvPr id="19477" name="Rectangle 11356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 y="720"/>
              <a:ext cx="2767" cy="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1135635"/>
            <p:cNvSpPr>
              <a:spLocks noChangeArrowheads="1"/>
            </p:cNvSpPr>
            <p:nvPr/>
          </p:nvSpPr>
          <p:spPr bwMode="auto">
            <a:xfrm>
              <a:off x="1204" y="1912"/>
              <a:ext cx="1962" cy="582"/>
            </a:xfrm>
            <a:prstGeom prst="rect">
              <a:avLst/>
            </a:prstGeom>
            <a:noFill/>
            <a:ln w="12700" cap="flat" cmpd="sng" algn="ctr">
              <a:noFill/>
              <a:prstDash val="solid"/>
              <a:miter lim="800000"/>
              <a:headEnd type="none" w="med" len="med"/>
              <a:tailEnd type="none" w="med" len="med"/>
            </a:ln>
            <a:effectLst/>
          </p:spPr>
          <p:txBody>
            <a:bodyPr wrap="none">
              <a:spAutoFit/>
            </a:bodyPr>
            <a:lstStyle/>
            <a:p>
              <a:pPr eaLnBrk="0" hangingPunct="0">
                <a:defRPr/>
              </a:pPr>
              <a:r>
                <a:rPr lang="zh-TW" altLang="en-US" b="1" dirty="0">
                  <a:effectLst>
                    <a:outerShdw blurRad="38100" dist="38100" dir="2700000" algn="tl">
                      <a:srgbClr val="000000"/>
                    </a:outerShdw>
                  </a:effectLst>
                  <a:latin typeface="微软雅黑" pitchFamily="34" charset="-122"/>
                  <a:ea typeface="微软雅黑" pitchFamily="34" charset="-122"/>
                </a:rPr>
                <a:t>   </a:t>
              </a:r>
              <a:r>
                <a:rPr lang="zh-TW" altLang="en-US" dirty="0">
                  <a:effectLst>
                    <a:outerShdw blurRad="38100" dist="38100" dir="2700000" algn="tl">
                      <a:srgbClr val="000000"/>
                    </a:outerShdw>
                  </a:effectLst>
                  <a:latin typeface="微软雅黑" pitchFamily="34" charset="-122"/>
                  <a:ea typeface="微软雅黑" pitchFamily="34" charset="-122"/>
                </a:rPr>
                <a:t>多址传送</a:t>
              </a:r>
            </a:p>
          </p:txBody>
        </p:sp>
      </p:grpSp>
      <p:pic>
        <p:nvPicPr>
          <p:cNvPr id="25" name="Rectangle 11602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9388" y="360363"/>
            <a:ext cx="1833562"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p:cNvSpPr>
            <a:spLocks noChangeArrowheads="1"/>
          </p:cNvSpPr>
          <p:nvPr/>
        </p:nvSpPr>
        <p:spPr bwMode="auto">
          <a:xfrm>
            <a:off x="38100" y="73025"/>
            <a:ext cx="91059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GB" altLang="zh-CN" b="1">
              <a:solidFill>
                <a:srgbClr val="FFFF99"/>
              </a:solidFill>
              <a:latin typeface="微软雅黑" pitchFamily="34" charset="-122"/>
              <a:ea typeface="微软雅黑" pitchFamily="34" charset="-122"/>
            </a:endParaRPr>
          </a:p>
        </p:txBody>
      </p:sp>
      <p:sp>
        <p:nvSpPr>
          <p:cNvPr id="19462" name="Rectangle 11"/>
          <p:cNvSpPr>
            <a:spLocks noGrp="1" noChangeArrowheads="1"/>
          </p:cNvSpPr>
          <p:nvPr>
            <p:ph type="title" idx="4294967295"/>
          </p:nvPr>
        </p:nvSpPr>
        <p:spPr>
          <a:xfrm>
            <a:off x="0" y="71438"/>
            <a:ext cx="8958263" cy="750887"/>
          </a:xfrm>
        </p:spPr>
        <p:txBody>
          <a:bodyPr/>
          <a:lstStyle/>
          <a:p>
            <a:pPr eaLnBrk="1" hangingPunct="1"/>
            <a:r>
              <a:rPr lang="zh-TW" altLang="en-US" smtClean="0">
                <a:ea typeface="微软雅黑" pitchFamily="34" charset="-122"/>
              </a:rPr>
              <a:t>独立</a:t>
            </a:r>
            <a:r>
              <a:rPr lang="en-US" altLang="zh-TW" smtClean="0">
                <a:ea typeface="微软雅黑" pitchFamily="34" charset="-122"/>
              </a:rPr>
              <a:t>Transport</a:t>
            </a:r>
            <a:r>
              <a:rPr lang="zh-TW" altLang="en-US" smtClean="0">
                <a:ea typeface="微软雅黑" pitchFamily="34" charset="-122"/>
              </a:rPr>
              <a:t>服务器</a:t>
            </a:r>
            <a:endParaRPr lang="en-US" altLang="zh-TW" smtClean="0">
              <a:ea typeface="微软雅黑" pitchFamily="34" charset="-122"/>
            </a:endParaRPr>
          </a:p>
        </p:txBody>
      </p:sp>
      <p:pic>
        <p:nvPicPr>
          <p:cNvPr id="9222" name="Picture 3" descr="C:\svn\Technet Resources\Samples\PPT Graphics\New Graphics from Exchange\Server.png"/>
          <p:cNvPicPr>
            <a:picLocks noChangeAspect="1" noChangeArrowheads="1"/>
          </p:cNvPicPr>
          <p:nvPr/>
        </p:nvPicPr>
        <p:blipFill>
          <a:blip r:embed="rId6">
            <a:duotone>
              <a:prstClr val="black"/>
              <a:schemeClr val="accent5">
                <a:tint val="45000"/>
                <a:satMod val="400000"/>
              </a:schemeClr>
            </a:duotone>
          </a:blip>
          <a:srcRect/>
          <a:stretch>
            <a:fillRect/>
          </a:stretch>
        </p:blipFill>
        <p:spPr bwMode="auto">
          <a:xfrm>
            <a:off x="6656582" y="3147944"/>
            <a:ext cx="1638300" cy="2527300"/>
          </a:xfrm>
          <a:prstGeom prst="rect">
            <a:avLst/>
          </a:prstGeom>
          <a:noFill/>
          <a:ln w="9525">
            <a:noFill/>
            <a:miter lim="800000"/>
            <a:headEnd/>
            <a:tailEnd/>
          </a:ln>
        </p:spPr>
      </p:pic>
      <p:pic>
        <p:nvPicPr>
          <p:cNvPr id="19464" name="Picture 2" descr="C:\Documents and Settings\User\My Documents\Graphics\PPT Graphics\Misc hardware and concepts\Blue Tower CPU desktop computer 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3746500"/>
            <a:ext cx="114935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5" name="群組 14"/>
          <p:cNvGrpSpPr>
            <a:grpSpLocks/>
          </p:cNvGrpSpPr>
          <p:nvPr/>
        </p:nvGrpSpPr>
        <p:grpSpPr bwMode="auto">
          <a:xfrm>
            <a:off x="7766050" y="1590675"/>
            <a:ext cx="1230313" cy="1420813"/>
            <a:chOff x="3686173" y="1627188"/>
            <a:chExt cx="2462086" cy="2840037"/>
          </a:xfrm>
        </p:grpSpPr>
        <p:pic>
          <p:nvPicPr>
            <p:cNvPr id="19475" name="Rectangle 7280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175" y="2119313"/>
              <a:ext cx="1700213"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728082"/>
            <p:cNvSpPr txBox="1">
              <a:spLocks noChangeArrowheads="1"/>
            </p:cNvSpPr>
            <p:nvPr/>
          </p:nvSpPr>
          <p:spPr bwMode="auto">
            <a:xfrm>
              <a:off x="3686173" y="1627188"/>
              <a:ext cx="2462086" cy="739362"/>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000" b="1" dirty="0">
                  <a:effectLst>
                    <a:outerShdw blurRad="38100" dist="38100" dir="2700000" algn="tl">
                      <a:srgbClr val="000000"/>
                    </a:outerShdw>
                  </a:effectLst>
                  <a:latin typeface="微软雅黑" pitchFamily="34" charset="-122"/>
                  <a:ea typeface="微软雅黑" pitchFamily="34" charset="-122"/>
                </a:rPr>
                <a:t>ADDS</a:t>
              </a:r>
            </a:p>
          </p:txBody>
        </p:sp>
      </p:grpSp>
      <p:grpSp>
        <p:nvGrpSpPr>
          <p:cNvPr id="19466" name="群組 19"/>
          <p:cNvGrpSpPr>
            <a:grpSpLocks/>
          </p:cNvGrpSpPr>
          <p:nvPr/>
        </p:nvGrpSpPr>
        <p:grpSpPr bwMode="auto">
          <a:xfrm>
            <a:off x="6169025" y="360363"/>
            <a:ext cx="1212850" cy="1419225"/>
            <a:chOff x="3686175" y="1627188"/>
            <a:chExt cx="2426720" cy="2840037"/>
          </a:xfrm>
        </p:grpSpPr>
        <p:pic>
          <p:nvPicPr>
            <p:cNvPr id="19473" name="Rectangle 7280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175" y="2119313"/>
              <a:ext cx="1700213"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728082"/>
            <p:cNvSpPr txBox="1">
              <a:spLocks noChangeArrowheads="1"/>
            </p:cNvSpPr>
            <p:nvPr/>
          </p:nvSpPr>
          <p:spPr bwMode="auto">
            <a:xfrm>
              <a:off x="3686175" y="1627188"/>
              <a:ext cx="2426720" cy="740188"/>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000" b="1" dirty="0">
                  <a:effectLst>
                    <a:outerShdw blurRad="38100" dist="38100" dir="2700000" algn="tl">
                      <a:srgbClr val="000000"/>
                    </a:outerShdw>
                  </a:effectLst>
                  <a:latin typeface="微软雅黑" pitchFamily="34" charset="-122"/>
                  <a:ea typeface="微软雅黑" pitchFamily="34" charset="-122"/>
                </a:rPr>
                <a:t>DHCP</a:t>
              </a:r>
            </a:p>
          </p:txBody>
        </p:sp>
      </p:grpSp>
      <p:grpSp>
        <p:nvGrpSpPr>
          <p:cNvPr id="19467" name="群組 22"/>
          <p:cNvGrpSpPr>
            <a:grpSpLocks/>
          </p:cNvGrpSpPr>
          <p:nvPr/>
        </p:nvGrpSpPr>
        <p:grpSpPr bwMode="auto">
          <a:xfrm>
            <a:off x="7018338" y="849313"/>
            <a:ext cx="984250" cy="1436687"/>
            <a:chOff x="3686175" y="1592164"/>
            <a:chExt cx="1968500" cy="2875061"/>
          </a:xfrm>
        </p:grpSpPr>
        <p:pic>
          <p:nvPicPr>
            <p:cNvPr id="19471" name="Rectangle 7280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175" y="2119313"/>
              <a:ext cx="1700213"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728082"/>
            <p:cNvSpPr txBox="1">
              <a:spLocks noChangeArrowheads="1"/>
            </p:cNvSpPr>
            <p:nvPr/>
          </p:nvSpPr>
          <p:spPr bwMode="auto">
            <a:xfrm>
              <a:off x="3686175" y="1592164"/>
              <a:ext cx="1968500" cy="740208"/>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000" b="1" dirty="0">
                  <a:effectLst>
                    <a:outerShdw blurRad="38100" dist="38100" dir="2700000" algn="tl">
                      <a:srgbClr val="000000"/>
                    </a:outerShdw>
                  </a:effectLst>
                  <a:latin typeface="微软雅黑" pitchFamily="34" charset="-122"/>
                  <a:ea typeface="微软雅黑" pitchFamily="34" charset="-122"/>
                </a:rPr>
                <a:t>DNS</a:t>
              </a:r>
            </a:p>
          </p:txBody>
        </p:sp>
      </p:grpSp>
      <p:sp>
        <p:nvSpPr>
          <p:cNvPr id="19468" name="Rectangle 13"/>
          <p:cNvSpPr>
            <a:spLocks noChangeArrowheads="1"/>
          </p:cNvSpPr>
          <p:nvPr/>
        </p:nvSpPr>
        <p:spPr bwMode="auto">
          <a:xfrm>
            <a:off x="5649913" y="4559300"/>
            <a:ext cx="34940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3550" indent="-350838">
              <a:lnSpc>
                <a:spcPct val="140000"/>
              </a:lnSpc>
              <a:spcBef>
                <a:spcPct val="20000"/>
              </a:spcBef>
            </a:pPr>
            <a:r>
              <a:rPr lang="en-US" altLang="zh-TW" sz="2800">
                <a:latin typeface="微软雅黑" pitchFamily="34" charset="-122"/>
                <a:ea typeface="微软雅黑" pitchFamily="34" charset="-122"/>
              </a:rPr>
              <a:t>Transport</a:t>
            </a:r>
            <a:r>
              <a:rPr lang="zh-TW" altLang="en-US" sz="2800">
                <a:latin typeface="微软雅黑" pitchFamily="34" charset="-122"/>
                <a:ea typeface="微软雅黑" pitchFamily="34" charset="-122"/>
              </a:rPr>
              <a:t>服务器</a:t>
            </a:r>
            <a:endParaRPr lang="en-US" altLang="zh-TW" sz="2800">
              <a:latin typeface="微软雅黑" pitchFamily="34" charset="-122"/>
              <a:ea typeface="微软雅黑" pitchFamily="34" charset="-122"/>
            </a:endParaRPr>
          </a:p>
        </p:txBody>
      </p:sp>
      <p:pic>
        <p:nvPicPr>
          <p:cNvPr id="19469" name="Picture 2" descr="C:\Documents and Settings\User\My Documents\Graphics\PPT Graphics\Misc hardware and concepts\Blue Tower CPU desktop computer 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2100263"/>
            <a:ext cx="114935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Picture 2" descr="C:\Documents and Settings\User\My Documents\Graphics\PPT Graphics\Misc hardware and concepts\Blue Tower CPU desktop computer 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4488" y="2890838"/>
            <a:ext cx="114935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4477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0114" name="Rectangle 730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55155">
            <a:off x="2028825" y="1519238"/>
            <a:ext cx="522128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730115"/>
          <p:cNvSpPr>
            <a:spLocks noGrp="1" noChangeArrowheads="1"/>
          </p:cNvSpPr>
          <p:nvPr>
            <p:ph type="title"/>
          </p:nvPr>
        </p:nvSpPr>
        <p:spPr/>
        <p:txBody>
          <a:bodyPr anchor="ctr"/>
          <a:lstStyle/>
          <a:p>
            <a:pPr eaLnBrk="1" hangingPunct="1"/>
            <a:r>
              <a:rPr lang="zh-TW" altLang="en-US" smtClean="0"/>
              <a:t>部署的目标</a:t>
            </a:r>
          </a:p>
        </p:txBody>
      </p:sp>
      <p:sp>
        <p:nvSpPr>
          <p:cNvPr id="20484" name="Text Placeholder 730116"/>
          <p:cNvSpPr>
            <a:spLocks noGrp="1" noChangeArrowheads="1"/>
          </p:cNvSpPr>
          <p:nvPr>
            <p:ph type="body" idx="1"/>
          </p:nvPr>
        </p:nvSpPr>
        <p:spPr>
          <a:xfrm>
            <a:off x="0" y="1090613"/>
            <a:ext cx="9144000" cy="1114425"/>
          </a:xfrm>
        </p:spPr>
        <p:txBody>
          <a:bodyPr/>
          <a:lstStyle/>
          <a:p>
            <a:pPr marL="447675" indent="-447675" eaLnBrk="1" hangingPunct="1"/>
            <a:endParaRPr lang="zh-TW" altLang="en-US" sz="2000" smtClean="0"/>
          </a:p>
          <a:p>
            <a:pPr marL="447675" indent="-447675" eaLnBrk="1" hangingPunct="1"/>
            <a:endParaRPr lang="zh-TW" altLang="en-US" sz="2000" smtClean="0"/>
          </a:p>
        </p:txBody>
      </p:sp>
      <p:sp>
        <p:nvSpPr>
          <p:cNvPr id="8197" name="Rectangle 730117"/>
          <p:cNvSpPr>
            <a:spLocks noChangeArrowheads="1"/>
          </p:cNvSpPr>
          <p:nvPr/>
        </p:nvSpPr>
        <p:spPr bwMode="auto">
          <a:xfrm>
            <a:off x="38100" y="73025"/>
            <a:ext cx="9105900" cy="1244600"/>
          </a:xfrm>
          <a:prstGeom prst="rect">
            <a:avLst/>
          </a:prstGeom>
          <a:noFill/>
          <a:ln w="9525">
            <a:noFill/>
            <a:miter lim="800000"/>
            <a:headEnd/>
            <a:tailEnd/>
          </a:ln>
        </p:spPr>
        <p:txBody>
          <a:bodyPr anchor="ctr"/>
          <a:lstStyle/>
          <a:p>
            <a:pPr>
              <a:lnSpc>
                <a:spcPct val="90000"/>
              </a:lnSpc>
              <a:defRPr/>
            </a:pPr>
            <a:endParaRPr lang="en-GB" altLang="zh-TW" sz="4000" b="1">
              <a:solidFill>
                <a:schemeClr val="tx2"/>
              </a:solidFill>
              <a:effectLst>
                <a:outerShdw blurRad="38100" dist="38100" dir="2700000" algn="tl">
                  <a:srgbClr val="000000"/>
                </a:outerShdw>
              </a:effectLst>
              <a:latin typeface="Arial Narrow" pitchFamily="34" charset="0"/>
              <a:ea typeface="黑体" pitchFamily="2" charset="-122"/>
            </a:endParaRPr>
          </a:p>
        </p:txBody>
      </p:sp>
      <p:pic>
        <p:nvPicPr>
          <p:cNvPr id="730119" name="Rectangle 730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1033463"/>
            <a:ext cx="14795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0" name="Rectangle 730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650" y="4699000"/>
            <a:ext cx="14224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4" name="Rectangle 730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7200" y="1187450"/>
            <a:ext cx="14224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5" name="Rectangle 730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150" y="4511675"/>
            <a:ext cx="14795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6" name="Rectangle 730125"/>
          <p:cNvPicPr>
            <a:picLocks noChangeAspect="1" noChangeArrowheads="1"/>
          </p:cNvPicPr>
          <p:nvPr/>
        </p:nvPicPr>
        <p:blipFill>
          <a:blip r:embed="rId6" cstate="print">
            <a:duotone>
              <a:prstClr val="black"/>
              <a:schemeClr val="accent5">
                <a:tint val="45000"/>
                <a:satMod val="400000"/>
              </a:schemeClr>
            </a:duotone>
          </a:blip>
          <a:srcRect/>
          <a:stretch>
            <a:fillRect/>
          </a:stretch>
        </p:blipFill>
        <p:spPr bwMode="auto">
          <a:xfrm>
            <a:off x="1231900" y="2293841"/>
            <a:ext cx="863600" cy="1273175"/>
          </a:xfrm>
          <a:prstGeom prst="rect">
            <a:avLst/>
          </a:prstGeom>
          <a:noFill/>
          <a:ln w="9525">
            <a:noFill/>
            <a:miter lim="800000"/>
            <a:headEnd/>
            <a:tailEnd/>
          </a:ln>
        </p:spPr>
      </p:pic>
      <p:pic>
        <p:nvPicPr>
          <p:cNvPr id="730127" name="Rectangle 730126"/>
          <p:cNvPicPr>
            <a:picLocks noChangeAspect="1" noChangeArrowheads="1"/>
          </p:cNvPicPr>
          <p:nvPr/>
        </p:nvPicPr>
        <p:blipFill>
          <a:blip r:embed="rId6" cstate="print">
            <a:duotone>
              <a:prstClr val="black"/>
              <a:schemeClr val="accent5">
                <a:tint val="45000"/>
                <a:satMod val="400000"/>
              </a:schemeClr>
            </a:duotone>
          </a:blip>
          <a:srcRect/>
          <a:stretch>
            <a:fillRect/>
          </a:stretch>
        </p:blipFill>
        <p:spPr bwMode="auto">
          <a:xfrm>
            <a:off x="6974348" y="3449540"/>
            <a:ext cx="863600" cy="1273175"/>
          </a:xfrm>
          <a:prstGeom prst="rect">
            <a:avLst/>
          </a:prstGeom>
          <a:noFill/>
          <a:ln w="9525">
            <a:noFill/>
            <a:miter lim="800000"/>
            <a:headEnd/>
            <a:tailEnd/>
          </a:ln>
        </p:spPr>
      </p:pic>
      <p:pic>
        <p:nvPicPr>
          <p:cNvPr id="17" name="Rectangle 728092"/>
          <p:cNvPicPr>
            <a:picLocks noChangeAspect="1" noChangeArrowheads="1"/>
          </p:cNvPicPr>
          <p:nvPr/>
        </p:nvPicPr>
        <p:blipFill>
          <a:blip r:embed="rId7">
            <a:duotone>
              <a:prstClr val="black"/>
              <a:schemeClr val="accent5">
                <a:tint val="45000"/>
                <a:satMod val="400000"/>
              </a:schemeClr>
            </a:duotone>
          </a:blip>
          <a:srcRect/>
          <a:stretch>
            <a:fillRect/>
          </a:stretch>
        </p:blipFill>
        <p:spPr bwMode="auto">
          <a:xfrm>
            <a:off x="3686175" y="1912841"/>
            <a:ext cx="1700213" cy="2347912"/>
          </a:xfrm>
          <a:prstGeom prst="rect">
            <a:avLst/>
          </a:prstGeom>
          <a:noFill/>
          <a:ln w="9525">
            <a:noFill/>
            <a:miter lim="800000"/>
            <a:headEnd/>
            <a:tailEnd/>
          </a:ln>
        </p:spPr>
      </p:pic>
      <p:sp>
        <p:nvSpPr>
          <p:cNvPr id="16" name="TextBox 728082"/>
          <p:cNvSpPr txBox="1">
            <a:spLocks noChangeArrowheads="1"/>
          </p:cNvSpPr>
          <p:nvPr/>
        </p:nvSpPr>
        <p:spPr bwMode="auto">
          <a:xfrm>
            <a:off x="3370263" y="571500"/>
            <a:ext cx="2611437" cy="369888"/>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000" b="1">
                <a:effectLst>
                  <a:outerShdw blurRad="38100" dist="38100" dir="2700000" algn="tl">
                    <a:srgbClr val="000000"/>
                  </a:outerShdw>
                </a:effectLst>
                <a:latin typeface="微软雅黑" pitchFamily="34" charset="-122"/>
                <a:ea typeface="微软雅黑" pitchFamily="34" charset="-122"/>
              </a:rPr>
              <a:t>Transport</a:t>
            </a:r>
            <a:r>
              <a:rPr lang="zh-TW" altLang="en-US" sz="2000" b="1">
                <a:effectLst>
                  <a:outerShdw blurRad="38100" dist="38100" dir="2700000" algn="tl">
                    <a:srgbClr val="000000"/>
                  </a:outerShdw>
                </a:effectLst>
                <a:latin typeface="微软雅黑" pitchFamily="34" charset="-122"/>
                <a:ea typeface="微软雅黑" pitchFamily="34" charset="-122"/>
              </a:rPr>
              <a:t> 服务器</a:t>
            </a:r>
            <a:endParaRPr lang="en-US" altLang="zh-TW" sz="2000" b="1" dirty="0">
              <a:effectLst>
                <a:outerShdw blurRad="38100" dist="38100" dir="2700000" algn="tl">
                  <a:srgbClr val="000000"/>
                </a:outerShdw>
              </a:effectLst>
              <a:latin typeface="微软雅黑" pitchFamily="34" charset="-122"/>
              <a:ea typeface="微软雅黑" pitchFamily="34" charset="-122"/>
            </a:endParaRPr>
          </a:p>
        </p:txBody>
      </p:sp>
      <p:pic>
        <p:nvPicPr>
          <p:cNvPr id="20494" name="Rectangle 10608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6025" y="4260850"/>
            <a:ext cx="5302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Rectangle 10608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1375" y="3124200"/>
            <a:ext cx="5302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Rectangle 732173"/>
          <p:cNvPicPr>
            <a:picLocks noChangeAspect="1" noChangeArrowheads="1"/>
          </p:cNvPicPr>
          <p:nvPr/>
        </p:nvPicPr>
        <p:blipFill>
          <a:blip r:embed="rId10" cstate="print">
            <a:duotone>
              <a:prstClr val="black"/>
              <a:srgbClr val="00B0F0">
                <a:tint val="45000"/>
                <a:satMod val="400000"/>
              </a:srgbClr>
            </a:duotone>
          </a:blip>
          <a:srcRect/>
          <a:stretch>
            <a:fillRect/>
          </a:stretch>
        </p:blipFill>
        <p:spPr bwMode="auto">
          <a:xfrm>
            <a:off x="2840255" y="2509741"/>
            <a:ext cx="530659" cy="1137600"/>
          </a:xfrm>
          <a:prstGeom prst="rect">
            <a:avLst/>
          </a:prstGeom>
          <a:noFill/>
          <a:ln w="9525">
            <a:noFill/>
            <a:miter lim="800000"/>
            <a:headEnd/>
            <a:tailEnd/>
          </a:ln>
        </p:spPr>
      </p:pic>
      <p:sp>
        <p:nvSpPr>
          <p:cNvPr id="19" name="TextBox 732175"/>
          <p:cNvSpPr txBox="1">
            <a:spLocks noChangeArrowheads="1"/>
          </p:cNvSpPr>
          <p:nvPr/>
        </p:nvSpPr>
        <p:spPr bwMode="auto">
          <a:xfrm>
            <a:off x="2454275" y="3567113"/>
            <a:ext cx="1301750" cy="369887"/>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000" dirty="0">
                <a:effectLst>
                  <a:outerShdw blurRad="38100" dist="38100" dir="2700000" algn="tl">
                    <a:srgbClr val="000000"/>
                  </a:outerShdw>
                </a:effectLst>
                <a:latin typeface="微软雅黑" pitchFamily="34" charset="-122"/>
                <a:ea typeface="微软雅黑" pitchFamily="34" charset="-122"/>
              </a:rPr>
              <a:t>OS</a:t>
            </a:r>
            <a:r>
              <a:rPr lang="zh-TW" altLang="en-US" sz="2000" dirty="0">
                <a:effectLst>
                  <a:outerShdw blurRad="38100" dist="38100" dir="2700000" algn="tl">
                    <a:srgbClr val="000000"/>
                  </a:outerShdw>
                </a:effectLst>
                <a:latin typeface="微软雅黑" pitchFamily="34" charset="-122"/>
                <a:ea typeface="微软雅黑" pitchFamily="34" charset="-122"/>
              </a:rPr>
              <a:t>镜像</a:t>
            </a:r>
            <a:endParaRPr lang="en-US" altLang="zh-TW" sz="2000" dirty="0">
              <a:effectLst>
                <a:outerShdw blurRad="38100" dist="38100" dir="2700000" algn="tl">
                  <a:srgbClr val="000000"/>
                </a:outerShdw>
              </a:effectLst>
              <a:latin typeface="微软雅黑" pitchFamily="34" charset="-122"/>
              <a:ea typeface="微软雅黑" pitchFamily="34" charset="-122"/>
            </a:endParaRPr>
          </a:p>
        </p:txBody>
      </p:sp>
      <p:sp>
        <p:nvSpPr>
          <p:cNvPr id="20" name="TextBox 732175"/>
          <p:cNvSpPr txBox="1">
            <a:spLocks noChangeArrowheads="1"/>
          </p:cNvSpPr>
          <p:nvPr/>
        </p:nvSpPr>
        <p:spPr bwMode="auto">
          <a:xfrm>
            <a:off x="3756025" y="5213350"/>
            <a:ext cx="1301750" cy="369888"/>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000" dirty="0">
                <a:effectLst>
                  <a:outerShdw blurRad="38100" dist="38100" dir="2700000" algn="tl">
                    <a:srgbClr val="000000"/>
                  </a:outerShdw>
                </a:effectLst>
                <a:latin typeface="微软雅黑" pitchFamily="34" charset="-122"/>
                <a:ea typeface="微软雅黑" pitchFamily="34" charset="-122"/>
              </a:rPr>
              <a:t>MP3</a:t>
            </a:r>
            <a:r>
              <a:rPr lang="zh-TW" altLang="en-US" sz="2000" dirty="0">
                <a:effectLst>
                  <a:outerShdw blurRad="38100" dist="38100" dir="2700000" algn="tl">
                    <a:srgbClr val="000000"/>
                  </a:outerShdw>
                </a:effectLst>
                <a:latin typeface="微软雅黑" pitchFamily="34" charset="-122"/>
                <a:ea typeface="微软雅黑" pitchFamily="34" charset="-122"/>
              </a:rPr>
              <a:t> 档</a:t>
            </a:r>
            <a:endParaRPr lang="en-US" altLang="zh-TW" sz="2000" dirty="0">
              <a:effectLst>
                <a:outerShdw blurRad="38100" dist="38100" dir="2700000" algn="tl">
                  <a:srgbClr val="000000"/>
                </a:outerShdw>
              </a:effectLst>
              <a:latin typeface="微软雅黑" pitchFamily="34" charset="-122"/>
              <a:ea typeface="微软雅黑" pitchFamily="34" charset="-122"/>
            </a:endParaRPr>
          </a:p>
        </p:txBody>
      </p:sp>
      <p:sp>
        <p:nvSpPr>
          <p:cNvPr id="21" name="TextBox 732175"/>
          <p:cNvSpPr txBox="1">
            <a:spLocks noChangeArrowheads="1"/>
          </p:cNvSpPr>
          <p:nvPr/>
        </p:nvSpPr>
        <p:spPr bwMode="auto">
          <a:xfrm>
            <a:off x="5537200" y="4086225"/>
            <a:ext cx="1436688" cy="369888"/>
          </a:xfrm>
          <a:prstGeom prst="rect">
            <a:avLst/>
          </a:prstGeom>
          <a:no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zh-CN" altLang="en-US" sz="2000" dirty="0">
                <a:effectLst>
                  <a:outerShdw blurRad="38100" dist="38100" dir="2700000" algn="tl">
                    <a:srgbClr val="000000"/>
                  </a:outerShdw>
                </a:effectLst>
                <a:latin typeface="微软雅黑" pitchFamily="34" charset="-122"/>
                <a:ea typeface="微软雅黑" pitchFamily="34" charset="-122"/>
              </a:rPr>
              <a:t>数据</a:t>
            </a:r>
            <a:r>
              <a:rPr lang="zh-TW" altLang="en-US" sz="2000" dirty="0">
                <a:effectLst>
                  <a:outerShdw blurRad="38100" dist="38100" dir="2700000" algn="tl">
                    <a:srgbClr val="000000"/>
                  </a:outerShdw>
                </a:effectLst>
                <a:latin typeface="微软雅黑" pitchFamily="34" charset="-122"/>
                <a:ea typeface="微软雅黑" pitchFamily="34" charset="-122"/>
              </a:rPr>
              <a:t>文件</a:t>
            </a:r>
            <a:endParaRPr lang="en-US" altLang="zh-TW" sz="2000" dirty="0">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400740462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730114"/>
                                        </p:tgtEl>
                                        <p:attrNameLst>
                                          <p:attrName>style.visibility</p:attrName>
                                        </p:attrNameLst>
                                      </p:cBhvr>
                                      <p:to>
                                        <p:strVal val="visible"/>
                                      </p:to>
                                    </p:set>
                                    <p:animEffect transition="in" filter="circle(out)">
                                      <p:cBhvr>
                                        <p:cTn id="7" dur="500"/>
                                        <p:tgtEl>
                                          <p:spTgt spid="730114"/>
                                        </p:tgtEl>
                                      </p:cBhvr>
                                    </p:animEffect>
                                  </p:childTnLst>
                                </p:cTn>
                              </p:par>
                            </p:childTnLst>
                          </p:cTn>
                        </p:par>
                        <p:par>
                          <p:cTn id="8" fill="hold" nodeType="afterGroup">
                            <p:stCondLst>
                              <p:cond delay="500"/>
                            </p:stCondLst>
                            <p:childTnLst>
                              <p:par>
                                <p:cTn id="9" presetID="53" presetClass="entr" presetSubtype="0" fill="hold" nodeType="afterEffect">
                                  <p:stCondLst>
                                    <p:cond delay="0"/>
                                  </p:stCondLst>
                                  <p:childTnLst>
                                    <p:set>
                                      <p:cBhvr>
                                        <p:cTn id="10" dur="1" fill="hold">
                                          <p:stCondLst>
                                            <p:cond delay="0"/>
                                          </p:stCondLst>
                                        </p:cTn>
                                        <p:tgtEl>
                                          <p:spTgt spid="730120"/>
                                        </p:tgtEl>
                                        <p:attrNameLst>
                                          <p:attrName>style.visibility</p:attrName>
                                        </p:attrNameLst>
                                      </p:cBhvr>
                                      <p:to>
                                        <p:strVal val="visible"/>
                                      </p:to>
                                    </p:set>
                                    <p:anim calcmode="lin" valueType="num">
                                      <p:cBhvr>
                                        <p:cTn id="11" dur="500" fill="hold"/>
                                        <p:tgtEl>
                                          <p:spTgt spid="730120"/>
                                        </p:tgtEl>
                                        <p:attrNameLst>
                                          <p:attrName>ppt_w</p:attrName>
                                        </p:attrNameLst>
                                      </p:cBhvr>
                                      <p:tavLst>
                                        <p:tav tm="0">
                                          <p:val>
                                            <p:fltVal val="0"/>
                                          </p:val>
                                        </p:tav>
                                        <p:tav tm="100000">
                                          <p:val>
                                            <p:strVal val="#ppt_w"/>
                                          </p:val>
                                        </p:tav>
                                      </p:tavLst>
                                    </p:anim>
                                    <p:anim calcmode="lin" valueType="num">
                                      <p:cBhvr>
                                        <p:cTn id="12" dur="500" fill="hold"/>
                                        <p:tgtEl>
                                          <p:spTgt spid="730120"/>
                                        </p:tgtEl>
                                        <p:attrNameLst>
                                          <p:attrName>ppt_h</p:attrName>
                                        </p:attrNameLst>
                                      </p:cBhvr>
                                      <p:tavLst>
                                        <p:tav tm="0">
                                          <p:val>
                                            <p:fltVal val="0"/>
                                          </p:val>
                                        </p:tav>
                                        <p:tav tm="100000">
                                          <p:val>
                                            <p:strVal val="#ppt_h"/>
                                          </p:val>
                                        </p:tav>
                                      </p:tavLst>
                                    </p:anim>
                                    <p:animEffect transition="in" filter="fade">
                                      <p:cBhvr>
                                        <p:cTn id="13" dur="500"/>
                                        <p:tgtEl>
                                          <p:spTgt spid="730120"/>
                                        </p:tgtEl>
                                      </p:cBhvr>
                                    </p:animEffect>
                                  </p:childTnLst>
                                </p:cTn>
                              </p:par>
                              <p:par>
                                <p:cTn id="14" presetID="53" presetClass="entr" presetSubtype="0" fill="hold" nodeType="withEffect">
                                  <p:stCondLst>
                                    <p:cond delay="0"/>
                                  </p:stCondLst>
                                  <p:childTnLst>
                                    <p:set>
                                      <p:cBhvr>
                                        <p:cTn id="15" dur="1" fill="hold">
                                          <p:stCondLst>
                                            <p:cond delay="0"/>
                                          </p:stCondLst>
                                        </p:cTn>
                                        <p:tgtEl>
                                          <p:spTgt spid="730119"/>
                                        </p:tgtEl>
                                        <p:attrNameLst>
                                          <p:attrName>style.visibility</p:attrName>
                                        </p:attrNameLst>
                                      </p:cBhvr>
                                      <p:to>
                                        <p:strVal val="visible"/>
                                      </p:to>
                                    </p:set>
                                    <p:anim calcmode="lin" valueType="num">
                                      <p:cBhvr>
                                        <p:cTn id="16" dur="500" fill="hold"/>
                                        <p:tgtEl>
                                          <p:spTgt spid="730119"/>
                                        </p:tgtEl>
                                        <p:attrNameLst>
                                          <p:attrName>ppt_w</p:attrName>
                                        </p:attrNameLst>
                                      </p:cBhvr>
                                      <p:tavLst>
                                        <p:tav tm="0">
                                          <p:val>
                                            <p:fltVal val="0"/>
                                          </p:val>
                                        </p:tav>
                                        <p:tav tm="100000">
                                          <p:val>
                                            <p:strVal val="#ppt_w"/>
                                          </p:val>
                                        </p:tav>
                                      </p:tavLst>
                                    </p:anim>
                                    <p:anim calcmode="lin" valueType="num">
                                      <p:cBhvr>
                                        <p:cTn id="17" dur="500" fill="hold"/>
                                        <p:tgtEl>
                                          <p:spTgt spid="730119"/>
                                        </p:tgtEl>
                                        <p:attrNameLst>
                                          <p:attrName>ppt_h</p:attrName>
                                        </p:attrNameLst>
                                      </p:cBhvr>
                                      <p:tavLst>
                                        <p:tav tm="0">
                                          <p:val>
                                            <p:fltVal val="0"/>
                                          </p:val>
                                        </p:tav>
                                        <p:tav tm="100000">
                                          <p:val>
                                            <p:strVal val="#ppt_h"/>
                                          </p:val>
                                        </p:tav>
                                      </p:tavLst>
                                    </p:anim>
                                    <p:animEffect transition="in" filter="fade">
                                      <p:cBhvr>
                                        <p:cTn id="18" dur="500"/>
                                        <p:tgtEl>
                                          <p:spTgt spid="730119"/>
                                        </p:tgtEl>
                                      </p:cBhvr>
                                    </p:animEffect>
                                  </p:childTnLst>
                                </p:cTn>
                              </p:par>
                              <p:par>
                                <p:cTn id="19" presetID="53" presetClass="entr" presetSubtype="0" fill="hold" nodeType="withEffect">
                                  <p:stCondLst>
                                    <p:cond delay="0"/>
                                  </p:stCondLst>
                                  <p:childTnLst>
                                    <p:set>
                                      <p:cBhvr>
                                        <p:cTn id="20" dur="1" fill="hold">
                                          <p:stCondLst>
                                            <p:cond delay="0"/>
                                          </p:stCondLst>
                                        </p:cTn>
                                        <p:tgtEl>
                                          <p:spTgt spid="730125"/>
                                        </p:tgtEl>
                                        <p:attrNameLst>
                                          <p:attrName>style.visibility</p:attrName>
                                        </p:attrNameLst>
                                      </p:cBhvr>
                                      <p:to>
                                        <p:strVal val="visible"/>
                                      </p:to>
                                    </p:set>
                                    <p:anim calcmode="lin" valueType="num">
                                      <p:cBhvr>
                                        <p:cTn id="21" dur="500" fill="hold"/>
                                        <p:tgtEl>
                                          <p:spTgt spid="730125"/>
                                        </p:tgtEl>
                                        <p:attrNameLst>
                                          <p:attrName>ppt_w</p:attrName>
                                        </p:attrNameLst>
                                      </p:cBhvr>
                                      <p:tavLst>
                                        <p:tav tm="0">
                                          <p:val>
                                            <p:fltVal val="0"/>
                                          </p:val>
                                        </p:tav>
                                        <p:tav tm="100000">
                                          <p:val>
                                            <p:strVal val="#ppt_w"/>
                                          </p:val>
                                        </p:tav>
                                      </p:tavLst>
                                    </p:anim>
                                    <p:anim calcmode="lin" valueType="num">
                                      <p:cBhvr>
                                        <p:cTn id="22" dur="500" fill="hold"/>
                                        <p:tgtEl>
                                          <p:spTgt spid="730125"/>
                                        </p:tgtEl>
                                        <p:attrNameLst>
                                          <p:attrName>ppt_h</p:attrName>
                                        </p:attrNameLst>
                                      </p:cBhvr>
                                      <p:tavLst>
                                        <p:tav tm="0">
                                          <p:val>
                                            <p:fltVal val="0"/>
                                          </p:val>
                                        </p:tav>
                                        <p:tav tm="100000">
                                          <p:val>
                                            <p:strVal val="#ppt_h"/>
                                          </p:val>
                                        </p:tav>
                                      </p:tavLst>
                                    </p:anim>
                                    <p:animEffect transition="in" filter="fade">
                                      <p:cBhvr>
                                        <p:cTn id="23" dur="500"/>
                                        <p:tgtEl>
                                          <p:spTgt spid="730125"/>
                                        </p:tgtEl>
                                      </p:cBhvr>
                                    </p:animEffect>
                                  </p:childTnLst>
                                </p:cTn>
                              </p:par>
                              <p:par>
                                <p:cTn id="24" presetID="53" presetClass="entr" presetSubtype="0" fill="hold" nodeType="withEffect">
                                  <p:stCondLst>
                                    <p:cond delay="0"/>
                                  </p:stCondLst>
                                  <p:childTnLst>
                                    <p:set>
                                      <p:cBhvr>
                                        <p:cTn id="25" dur="1" fill="hold">
                                          <p:stCondLst>
                                            <p:cond delay="0"/>
                                          </p:stCondLst>
                                        </p:cTn>
                                        <p:tgtEl>
                                          <p:spTgt spid="730124"/>
                                        </p:tgtEl>
                                        <p:attrNameLst>
                                          <p:attrName>style.visibility</p:attrName>
                                        </p:attrNameLst>
                                      </p:cBhvr>
                                      <p:to>
                                        <p:strVal val="visible"/>
                                      </p:to>
                                    </p:set>
                                    <p:anim calcmode="lin" valueType="num">
                                      <p:cBhvr>
                                        <p:cTn id="26" dur="500" fill="hold"/>
                                        <p:tgtEl>
                                          <p:spTgt spid="730124"/>
                                        </p:tgtEl>
                                        <p:attrNameLst>
                                          <p:attrName>ppt_w</p:attrName>
                                        </p:attrNameLst>
                                      </p:cBhvr>
                                      <p:tavLst>
                                        <p:tav tm="0">
                                          <p:val>
                                            <p:fltVal val="0"/>
                                          </p:val>
                                        </p:tav>
                                        <p:tav tm="100000">
                                          <p:val>
                                            <p:strVal val="#ppt_w"/>
                                          </p:val>
                                        </p:tav>
                                      </p:tavLst>
                                    </p:anim>
                                    <p:anim calcmode="lin" valueType="num">
                                      <p:cBhvr>
                                        <p:cTn id="27" dur="500" fill="hold"/>
                                        <p:tgtEl>
                                          <p:spTgt spid="730124"/>
                                        </p:tgtEl>
                                        <p:attrNameLst>
                                          <p:attrName>ppt_h</p:attrName>
                                        </p:attrNameLst>
                                      </p:cBhvr>
                                      <p:tavLst>
                                        <p:tav tm="0">
                                          <p:val>
                                            <p:fltVal val="0"/>
                                          </p:val>
                                        </p:tav>
                                        <p:tav tm="100000">
                                          <p:val>
                                            <p:strVal val="#ppt_h"/>
                                          </p:val>
                                        </p:tav>
                                      </p:tavLst>
                                    </p:anim>
                                    <p:animEffect transition="in" filter="fade">
                                      <p:cBhvr>
                                        <p:cTn id="28" dur="500"/>
                                        <p:tgtEl>
                                          <p:spTgt spid="730124"/>
                                        </p:tgtEl>
                                      </p:cBhvr>
                                    </p:animEffect>
                                  </p:childTnLst>
                                </p:cTn>
                              </p:par>
                              <p:par>
                                <p:cTn id="29" presetID="53" presetClass="entr" presetSubtype="0" fill="hold" nodeType="withEffect">
                                  <p:stCondLst>
                                    <p:cond delay="0"/>
                                  </p:stCondLst>
                                  <p:childTnLst>
                                    <p:set>
                                      <p:cBhvr>
                                        <p:cTn id="30" dur="1" fill="hold">
                                          <p:stCondLst>
                                            <p:cond delay="0"/>
                                          </p:stCondLst>
                                        </p:cTn>
                                        <p:tgtEl>
                                          <p:spTgt spid="730127"/>
                                        </p:tgtEl>
                                        <p:attrNameLst>
                                          <p:attrName>style.visibility</p:attrName>
                                        </p:attrNameLst>
                                      </p:cBhvr>
                                      <p:to>
                                        <p:strVal val="visible"/>
                                      </p:to>
                                    </p:set>
                                    <p:anim calcmode="lin" valueType="num">
                                      <p:cBhvr>
                                        <p:cTn id="31" dur="500" fill="hold"/>
                                        <p:tgtEl>
                                          <p:spTgt spid="730127"/>
                                        </p:tgtEl>
                                        <p:attrNameLst>
                                          <p:attrName>ppt_w</p:attrName>
                                        </p:attrNameLst>
                                      </p:cBhvr>
                                      <p:tavLst>
                                        <p:tav tm="0">
                                          <p:val>
                                            <p:fltVal val="0"/>
                                          </p:val>
                                        </p:tav>
                                        <p:tav tm="100000">
                                          <p:val>
                                            <p:strVal val="#ppt_w"/>
                                          </p:val>
                                        </p:tav>
                                      </p:tavLst>
                                    </p:anim>
                                    <p:anim calcmode="lin" valueType="num">
                                      <p:cBhvr>
                                        <p:cTn id="32" dur="500" fill="hold"/>
                                        <p:tgtEl>
                                          <p:spTgt spid="730127"/>
                                        </p:tgtEl>
                                        <p:attrNameLst>
                                          <p:attrName>ppt_h</p:attrName>
                                        </p:attrNameLst>
                                      </p:cBhvr>
                                      <p:tavLst>
                                        <p:tav tm="0">
                                          <p:val>
                                            <p:fltVal val="0"/>
                                          </p:val>
                                        </p:tav>
                                        <p:tav tm="100000">
                                          <p:val>
                                            <p:strVal val="#ppt_h"/>
                                          </p:val>
                                        </p:tav>
                                      </p:tavLst>
                                    </p:anim>
                                    <p:animEffect transition="in" filter="fade">
                                      <p:cBhvr>
                                        <p:cTn id="33" dur="500"/>
                                        <p:tgtEl>
                                          <p:spTgt spid="730127"/>
                                        </p:tgtEl>
                                      </p:cBhvr>
                                    </p:animEffect>
                                  </p:childTnLst>
                                </p:cTn>
                              </p:par>
                              <p:par>
                                <p:cTn id="34" presetID="53" presetClass="entr" presetSubtype="0" fill="hold" nodeType="withEffect">
                                  <p:stCondLst>
                                    <p:cond delay="0"/>
                                  </p:stCondLst>
                                  <p:childTnLst>
                                    <p:set>
                                      <p:cBhvr>
                                        <p:cTn id="35" dur="1" fill="hold">
                                          <p:stCondLst>
                                            <p:cond delay="0"/>
                                          </p:stCondLst>
                                        </p:cTn>
                                        <p:tgtEl>
                                          <p:spTgt spid="730125"/>
                                        </p:tgtEl>
                                        <p:attrNameLst>
                                          <p:attrName>style.visibility</p:attrName>
                                        </p:attrNameLst>
                                      </p:cBhvr>
                                      <p:to>
                                        <p:strVal val="visible"/>
                                      </p:to>
                                    </p:set>
                                    <p:anim calcmode="lin" valueType="num">
                                      <p:cBhvr>
                                        <p:cTn id="36" dur="500" fill="hold"/>
                                        <p:tgtEl>
                                          <p:spTgt spid="730125"/>
                                        </p:tgtEl>
                                        <p:attrNameLst>
                                          <p:attrName>ppt_w</p:attrName>
                                        </p:attrNameLst>
                                      </p:cBhvr>
                                      <p:tavLst>
                                        <p:tav tm="0">
                                          <p:val>
                                            <p:fltVal val="0"/>
                                          </p:val>
                                        </p:tav>
                                        <p:tav tm="100000">
                                          <p:val>
                                            <p:strVal val="#ppt_w"/>
                                          </p:val>
                                        </p:tav>
                                      </p:tavLst>
                                    </p:anim>
                                    <p:anim calcmode="lin" valueType="num">
                                      <p:cBhvr>
                                        <p:cTn id="37" dur="500" fill="hold"/>
                                        <p:tgtEl>
                                          <p:spTgt spid="730125"/>
                                        </p:tgtEl>
                                        <p:attrNameLst>
                                          <p:attrName>ppt_h</p:attrName>
                                        </p:attrNameLst>
                                      </p:cBhvr>
                                      <p:tavLst>
                                        <p:tav tm="0">
                                          <p:val>
                                            <p:fltVal val="0"/>
                                          </p:val>
                                        </p:tav>
                                        <p:tav tm="100000">
                                          <p:val>
                                            <p:strVal val="#ppt_h"/>
                                          </p:val>
                                        </p:tav>
                                      </p:tavLst>
                                    </p:anim>
                                    <p:animEffect transition="in" filter="fade">
                                      <p:cBhvr>
                                        <p:cTn id="38" dur="500"/>
                                        <p:tgtEl>
                                          <p:spTgt spid="730125"/>
                                        </p:tgtEl>
                                      </p:cBhvr>
                                    </p:animEffect>
                                  </p:childTnLst>
                                </p:cTn>
                              </p:par>
                              <p:par>
                                <p:cTn id="39" presetID="53" presetClass="entr" presetSubtype="0" fill="hold" nodeType="withEffect">
                                  <p:stCondLst>
                                    <p:cond delay="0"/>
                                  </p:stCondLst>
                                  <p:childTnLst>
                                    <p:set>
                                      <p:cBhvr>
                                        <p:cTn id="40" dur="1" fill="hold">
                                          <p:stCondLst>
                                            <p:cond delay="0"/>
                                          </p:stCondLst>
                                        </p:cTn>
                                        <p:tgtEl>
                                          <p:spTgt spid="730120"/>
                                        </p:tgtEl>
                                        <p:attrNameLst>
                                          <p:attrName>style.visibility</p:attrName>
                                        </p:attrNameLst>
                                      </p:cBhvr>
                                      <p:to>
                                        <p:strVal val="visible"/>
                                      </p:to>
                                    </p:set>
                                    <p:anim calcmode="lin" valueType="num">
                                      <p:cBhvr>
                                        <p:cTn id="41" dur="500" fill="hold"/>
                                        <p:tgtEl>
                                          <p:spTgt spid="730120"/>
                                        </p:tgtEl>
                                        <p:attrNameLst>
                                          <p:attrName>ppt_w</p:attrName>
                                        </p:attrNameLst>
                                      </p:cBhvr>
                                      <p:tavLst>
                                        <p:tav tm="0">
                                          <p:val>
                                            <p:fltVal val="0"/>
                                          </p:val>
                                        </p:tav>
                                        <p:tav tm="100000">
                                          <p:val>
                                            <p:strVal val="#ppt_w"/>
                                          </p:val>
                                        </p:tav>
                                      </p:tavLst>
                                    </p:anim>
                                    <p:anim calcmode="lin" valueType="num">
                                      <p:cBhvr>
                                        <p:cTn id="42" dur="500" fill="hold"/>
                                        <p:tgtEl>
                                          <p:spTgt spid="730120"/>
                                        </p:tgtEl>
                                        <p:attrNameLst>
                                          <p:attrName>ppt_h</p:attrName>
                                        </p:attrNameLst>
                                      </p:cBhvr>
                                      <p:tavLst>
                                        <p:tav tm="0">
                                          <p:val>
                                            <p:fltVal val="0"/>
                                          </p:val>
                                        </p:tav>
                                        <p:tav tm="100000">
                                          <p:val>
                                            <p:strVal val="#ppt_h"/>
                                          </p:val>
                                        </p:tav>
                                      </p:tavLst>
                                    </p:anim>
                                    <p:animEffect transition="in" filter="fade">
                                      <p:cBhvr>
                                        <p:cTn id="43" dur="500"/>
                                        <p:tgtEl>
                                          <p:spTgt spid="730120"/>
                                        </p:tgtEl>
                                      </p:cBhvr>
                                    </p:animEffect>
                                  </p:childTnLst>
                                </p:cTn>
                              </p:par>
                              <p:par>
                                <p:cTn id="44" presetID="53" presetClass="entr" presetSubtype="0" fill="hold" nodeType="withEffect">
                                  <p:stCondLst>
                                    <p:cond delay="0"/>
                                  </p:stCondLst>
                                  <p:childTnLst>
                                    <p:set>
                                      <p:cBhvr>
                                        <p:cTn id="45" dur="1" fill="hold">
                                          <p:stCondLst>
                                            <p:cond delay="0"/>
                                          </p:stCondLst>
                                        </p:cTn>
                                        <p:tgtEl>
                                          <p:spTgt spid="730126"/>
                                        </p:tgtEl>
                                        <p:attrNameLst>
                                          <p:attrName>style.visibility</p:attrName>
                                        </p:attrNameLst>
                                      </p:cBhvr>
                                      <p:to>
                                        <p:strVal val="visible"/>
                                      </p:to>
                                    </p:set>
                                    <p:anim calcmode="lin" valueType="num">
                                      <p:cBhvr>
                                        <p:cTn id="46" dur="500" fill="hold"/>
                                        <p:tgtEl>
                                          <p:spTgt spid="730126"/>
                                        </p:tgtEl>
                                        <p:attrNameLst>
                                          <p:attrName>ppt_w</p:attrName>
                                        </p:attrNameLst>
                                      </p:cBhvr>
                                      <p:tavLst>
                                        <p:tav tm="0">
                                          <p:val>
                                            <p:fltVal val="0"/>
                                          </p:val>
                                        </p:tav>
                                        <p:tav tm="100000">
                                          <p:val>
                                            <p:strVal val="#ppt_w"/>
                                          </p:val>
                                        </p:tav>
                                      </p:tavLst>
                                    </p:anim>
                                    <p:anim calcmode="lin" valueType="num">
                                      <p:cBhvr>
                                        <p:cTn id="47" dur="500" fill="hold"/>
                                        <p:tgtEl>
                                          <p:spTgt spid="730126"/>
                                        </p:tgtEl>
                                        <p:attrNameLst>
                                          <p:attrName>ppt_h</p:attrName>
                                        </p:attrNameLst>
                                      </p:cBhvr>
                                      <p:tavLst>
                                        <p:tav tm="0">
                                          <p:val>
                                            <p:fltVal val="0"/>
                                          </p:val>
                                        </p:tav>
                                        <p:tav tm="100000">
                                          <p:val>
                                            <p:strVal val="#ppt_h"/>
                                          </p:val>
                                        </p:tav>
                                      </p:tavLst>
                                    </p:anim>
                                    <p:animEffect transition="in" filter="fade">
                                      <p:cBhvr>
                                        <p:cTn id="48" dur="500"/>
                                        <p:tgtEl>
                                          <p:spTgt spid="730126"/>
                                        </p:tgtEl>
                                      </p:cBhvr>
                                    </p:animEffect>
                                  </p:childTnLst>
                                </p:cTn>
                              </p:par>
                              <p:par>
                                <p:cTn id="49" presetID="53"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0" y="2103438"/>
            <a:ext cx="9144000" cy="425450"/>
          </a:xfrm>
        </p:spPr>
        <p:txBody>
          <a:bodyPr/>
          <a:lstStyle/>
          <a:p>
            <a:r>
              <a:rPr lang="zh-CN" altLang="en-US" smtClean="0">
                <a:latin typeface="微软雅黑" pitchFamily="34" charset="-122"/>
                <a:ea typeface="微软雅黑" pitchFamily="34" charset="-122"/>
              </a:rPr>
              <a:t>安装操作系统</a:t>
            </a:r>
            <a:endParaRPr lang="zh-TW" altLang="en-US" smtClean="0">
              <a:latin typeface="微软雅黑" pitchFamily="34" charset="-122"/>
              <a:ea typeface="微软雅黑" pitchFamily="34" charset="-122"/>
            </a:endParaRPr>
          </a:p>
        </p:txBody>
      </p:sp>
      <p:pic>
        <p:nvPicPr>
          <p:cNvPr id="21507"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t="18445" b="14647"/>
          <a:stretch>
            <a:fillRect/>
          </a:stretch>
        </p:blipFill>
        <p:spPr bwMode="auto">
          <a:xfrm>
            <a:off x="527050" y="525463"/>
            <a:ext cx="4090988"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1843088"/>
            <a:ext cx="5514975"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4506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a:t>
            </a:r>
            <a:endParaRPr lang="zh-CN" altLang="en-US" dirty="0"/>
          </a:p>
        </p:txBody>
      </p:sp>
      <p:sp>
        <p:nvSpPr>
          <p:cNvPr id="3" name="内容占位符 2"/>
          <p:cNvSpPr>
            <a:spLocks noGrp="1"/>
          </p:cNvSpPr>
          <p:nvPr>
            <p:ph idx="1"/>
          </p:nvPr>
        </p:nvSpPr>
        <p:spPr>
          <a:xfrm>
            <a:off x="457200" y="1628799"/>
            <a:ext cx="6203032" cy="3096345"/>
          </a:xfrm>
        </p:spPr>
        <p:txBody>
          <a:bodyPr>
            <a:normAutofit/>
          </a:bodyPr>
          <a:lstStyle/>
          <a:p>
            <a:pPr marL="457200" indent="-457200" eaLnBrk="0" fontAlgn="base" hangingPunct="0">
              <a:spcAft>
                <a:spcPct val="0"/>
              </a:spcAft>
              <a:buBlip>
                <a:blip r:embed="rId2"/>
              </a:buBlip>
            </a:pPr>
            <a:r>
              <a:rPr lang="en-US" altLang="zh-CN" dirty="0"/>
              <a:t>UNIX</a:t>
            </a:r>
            <a:r>
              <a:rPr lang="zh-CN" altLang="en-US" dirty="0"/>
              <a:t>与</a:t>
            </a:r>
            <a:r>
              <a:rPr lang="en-US" altLang="zh-CN" dirty="0"/>
              <a:t>Linux</a:t>
            </a:r>
            <a:r>
              <a:rPr lang="zh-CN" altLang="en-US" dirty="0"/>
              <a:t>发展史</a:t>
            </a:r>
            <a:endParaRPr lang="en-US" altLang="zh-CN" dirty="0"/>
          </a:p>
          <a:p>
            <a:pPr marL="457200" indent="-457200" eaLnBrk="0" fontAlgn="base" hangingPunct="0">
              <a:spcAft>
                <a:spcPct val="0"/>
              </a:spcAft>
              <a:buBlip>
                <a:blip r:embed="rId2"/>
              </a:buBlip>
            </a:pPr>
            <a:r>
              <a:rPr lang="en-US" altLang="zh-CN" dirty="0"/>
              <a:t>Linux</a:t>
            </a:r>
            <a:r>
              <a:rPr lang="zh-CN" altLang="en-US" dirty="0"/>
              <a:t>系统安装</a:t>
            </a:r>
            <a:endParaRPr lang="en-US" altLang="zh-CN" dirty="0"/>
          </a:p>
          <a:p>
            <a:pPr marL="457200" indent="-457200" eaLnBrk="0" fontAlgn="base" hangingPunct="0">
              <a:spcAft>
                <a:spcPct val="0"/>
              </a:spcAft>
              <a:buBlip>
                <a:blip r:embed="rId2"/>
              </a:buBlip>
            </a:pPr>
            <a:r>
              <a:rPr lang="zh-CN" altLang="en-US" dirty="0"/>
              <a:t>远程登录管理工具</a:t>
            </a:r>
            <a:endParaRPr lang="en-US" altLang="zh-CN"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pPr eaLnBrk="1" hangingPunct="1"/>
            <a:r>
              <a:rPr lang="en-US" altLang="zh-CN" smtClean="0">
                <a:latin typeface="微软雅黑" pitchFamily="34" charset="-122"/>
                <a:ea typeface="微软雅黑" pitchFamily="34" charset="-122"/>
              </a:rPr>
              <a:t>Window</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Server</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2008</a:t>
            </a:r>
            <a:r>
              <a:rPr lang="en-US" altLang="zh-CN" b="1" smtClean="0">
                <a:solidFill>
                  <a:srgbClr val="0070C0"/>
                </a:solidFill>
              </a:rPr>
              <a:t/>
            </a:r>
            <a:br>
              <a:rPr lang="en-US" altLang="zh-CN" b="1" smtClean="0">
                <a:solidFill>
                  <a:srgbClr val="0070C0"/>
                </a:solidFill>
              </a:rPr>
            </a:br>
            <a:r>
              <a:rPr lang="zh-CN" altLang="en-US" b="1" smtClean="0"/>
              <a:t/>
            </a:r>
            <a:br>
              <a:rPr lang="zh-CN" altLang="en-US" b="1" smtClean="0"/>
            </a:br>
            <a:endParaRPr lang="zh-CN" altLang="en-US" smtClean="0"/>
          </a:p>
        </p:txBody>
      </p:sp>
      <p:sp>
        <p:nvSpPr>
          <p:cNvPr id="3" name="副标题 2"/>
          <p:cNvSpPr>
            <a:spLocks noGrp="1"/>
          </p:cNvSpPr>
          <p:nvPr>
            <p:ph type="subTitle" idx="1"/>
          </p:nvPr>
        </p:nvSpPr>
        <p:spPr/>
        <p:txBody>
          <a:bodyPr>
            <a:normAutofit/>
          </a:bodyPr>
          <a:lstStyle/>
          <a:p>
            <a:pPr eaLnBrk="1" fontAlgn="auto" hangingPunct="1">
              <a:spcAft>
                <a:spcPts val="0"/>
              </a:spcAft>
              <a:defRPr/>
            </a:pPr>
            <a:r>
              <a:rPr lang="en-US" altLang="zh-CN" sz="2800" b="1" dirty="0" smtClean="0">
                <a:solidFill>
                  <a:schemeClr val="tx1"/>
                </a:solidFill>
              </a:rPr>
              <a:t>——</a:t>
            </a:r>
            <a:r>
              <a:rPr lang="zh-CN" altLang="en-US" sz="2800" dirty="0">
                <a:solidFill>
                  <a:schemeClr val="tx1"/>
                </a:solidFill>
                <a:latin typeface="微软雅黑" pitchFamily="34" charset="-122"/>
                <a:ea typeface="微软雅黑" pitchFamily="34" charset="-122"/>
              </a:rPr>
              <a:t>再造新一代</a:t>
            </a:r>
            <a:r>
              <a:rPr lang="en-US" altLang="zh-CN" sz="2800" dirty="0">
                <a:solidFill>
                  <a:schemeClr val="tx1"/>
                </a:solidFill>
                <a:latin typeface="微软雅黑" pitchFamily="34" charset="-122"/>
                <a:ea typeface="微软雅黑" pitchFamily="34" charset="-122"/>
              </a:rPr>
              <a:t>IT</a:t>
            </a:r>
            <a:r>
              <a:rPr lang="zh-CN" altLang="en-US" sz="2800" dirty="0">
                <a:solidFill>
                  <a:schemeClr val="tx1"/>
                </a:solidFill>
                <a:latin typeface="微软雅黑" pitchFamily="34" charset="-122"/>
                <a:ea typeface="微软雅黑" pitchFamily="34" charset="-122"/>
              </a:rPr>
              <a:t>基础架构</a:t>
            </a:r>
            <a:endParaRPr lang="zh-CN" altLang="en-US" sz="2800" dirty="0">
              <a:solidFill>
                <a:schemeClr val="tx1"/>
              </a:solidFill>
            </a:endParaRPr>
          </a:p>
        </p:txBody>
      </p:sp>
      <p:sp>
        <p:nvSpPr>
          <p:cNvPr id="1024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1D0CF3D7-294E-4C60-B104-394DD94E2094}" type="slidenum">
              <a:rPr lang="en-US" altLang="zh-CN" sz="1400" smtClean="0">
                <a:solidFill>
                  <a:schemeClr val="tx2"/>
                </a:solidFill>
              </a:rPr>
              <a:pPr eaLnBrk="1" hangingPunct="1"/>
              <a:t>3</a:t>
            </a:fld>
            <a:endParaRPr lang="en-US" altLang="zh-CN" sz="1400" smtClean="0">
              <a:solidFill>
                <a:schemeClr val="tx2"/>
              </a:solidFill>
            </a:endParaRPr>
          </a:p>
        </p:txBody>
      </p:sp>
    </p:spTree>
    <p:extLst>
      <p:ext uri="{BB962C8B-B14F-4D97-AF65-F5344CB8AC3E}">
        <p14:creationId xmlns:p14="http://schemas.microsoft.com/office/powerpoint/2010/main" val="1689311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rc-inner-blue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1474788"/>
            <a:ext cx="7035800"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Group 7"/>
          <p:cNvGrpSpPr>
            <a:grpSpLocks/>
          </p:cNvGrpSpPr>
          <p:nvPr/>
        </p:nvGrpSpPr>
        <p:grpSpPr bwMode="auto">
          <a:xfrm>
            <a:off x="2789238" y="2019300"/>
            <a:ext cx="3586162" cy="3287713"/>
            <a:chOff x="1757" y="1272"/>
            <a:chExt cx="2259" cy="2071"/>
          </a:xfrm>
        </p:grpSpPr>
        <p:pic>
          <p:nvPicPr>
            <p:cNvPr id="11288" name="Picture 8" descr="yellowcircl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0" y="1582"/>
              <a:ext cx="2116" cy="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9" name="Group 9"/>
            <p:cNvGrpSpPr>
              <a:grpSpLocks/>
            </p:cNvGrpSpPr>
            <p:nvPr/>
          </p:nvGrpSpPr>
          <p:grpSpPr bwMode="auto">
            <a:xfrm>
              <a:off x="1757" y="1272"/>
              <a:ext cx="2259" cy="1723"/>
              <a:chOff x="1750" y="347"/>
              <a:chExt cx="2259" cy="1723"/>
            </a:xfrm>
          </p:grpSpPr>
          <p:sp>
            <p:nvSpPr>
              <p:cNvPr id="11290" name="Oval 10"/>
              <p:cNvSpPr>
                <a:spLocks noChangeArrowheads="1"/>
              </p:cNvSpPr>
              <p:nvPr/>
            </p:nvSpPr>
            <p:spPr bwMode="auto">
              <a:xfrm>
                <a:off x="1750" y="347"/>
                <a:ext cx="2259" cy="1722"/>
              </a:xfrm>
              <a:prstGeom prst="ellipse">
                <a:avLst/>
              </a:prstGeom>
              <a:gradFill rotWithShape="1">
                <a:gsLst>
                  <a:gs pos="0">
                    <a:schemeClr val="tx1"/>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lnSpc>
                    <a:spcPct val="85000"/>
                  </a:lnSpc>
                  <a:spcBef>
                    <a:spcPct val="20000"/>
                  </a:spcBef>
                </a:pPr>
                <a:endParaRPr lang="en-US" altLang="zh-CN">
                  <a:latin typeface="微软雅黑" pitchFamily="34" charset="-122"/>
                  <a:ea typeface="微软雅黑" pitchFamily="34" charset="-122"/>
                </a:endParaRPr>
              </a:p>
            </p:txBody>
          </p:sp>
          <p:pic>
            <p:nvPicPr>
              <p:cNvPr id="11291" name="Picture 11" descr="artwork---silhouette-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 y="839"/>
                <a:ext cx="1422"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 name="Group 17"/>
          <p:cNvGrpSpPr>
            <a:grpSpLocks/>
          </p:cNvGrpSpPr>
          <p:nvPr/>
        </p:nvGrpSpPr>
        <p:grpSpPr bwMode="auto">
          <a:xfrm>
            <a:off x="5864225" y="2160588"/>
            <a:ext cx="2211388" cy="3222625"/>
            <a:chOff x="3694" y="1361"/>
            <a:chExt cx="1393" cy="2030"/>
          </a:xfrm>
        </p:grpSpPr>
        <p:pic>
          <p:nvPicPr>
            <p:cNvPr id="11285" name="Picture 18" descr="arrow-rt-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4" y="1361"/>
              <a:ext cx="1393" cy="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19" descr="cooltools-1"/>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invGray">
            <a:xfrm>
              <a:off x="3920" y="2747"/>
              <a:ext cx="10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20" descr="cooltools-2"/>
            <p:cNvPicPr>
              <a:picLocks noChangeAspect="1" noChangeArrowheads="1"/>
            </p:cNvPicPr>
            <p:nvPr/>
          </p:nvPicPr>
          <p:blipFill>
            <a:blip r:embed="rId8">
              <a:lum bright="20000"/>
              <a:extLst>
                <a:ext uri="{28A0092B-C50C-407E-A947-70E740481C1C}">
                  <a14:useLocalDpi xmlns:a14="http://schemas.microsoft.com/office/drawing/2010/main" val="0"/>
                </a:ext>
              </a:extLst>
            </a:blip>
            <a:srcRect/>
            <a:stretch>
              <a:fillRect/>
            </a:stretch>
          </p:blipFill>
          <p:spPr bwMode="invGray">
            <a:xfrm>
              <a:off x="4070" y="2879"/>
              <a:ext cx="7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21"/>
          <p:cNvGrpSpPr>
            <a:grpSpLocks/>
          </p:cNvGrpSpPr>
          <p:nvPr/>
        </p:nvGrpSpPr>
        <p:grpSpPr bwMode="auto">
          <a:xfrm>
            <a:off x="2795588" y="1479550"/>
            <a:ext cx="3894137" cy="1520825"/>
            <a:chOff x="1617" y="913"/>
            <a:chExt cx="2453" cy="958"/>
          </a:xfrm>
        </p:grpSpPr>
        <p:pic>
          <p:nvPicPr>
            <p:cNvPr id="11281" name="Picture 22" descr="arrow-top-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7" y="913"/>
              <a:ext cx="2453"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2" name="Group 23"/>
            <p:cNvGrpSpPr>
              <a:grpSpLocks/>
            </p:cNvGrpSpPr>
            <p:nvPr/>
          </p:nvGrpSpPr>
          <p:grpSpPr bwMode="auto">
            <a:xfrm>
              <a:off x="2617" y="1131"/>
              <a:ext cx="1284" cy="280"/>
              <a:chOff x="2568" y="1122"/>
              <a:chExt cx="1284" cy="280"/>
            </a:xfrm>
          </p:grpSpPr>
          <p:pic>
            <p:nvPicPr>
              <p:cNvPr id="11283" name="Picture 24" descr="cooltools-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invGray">
              <a:xfrm>
                <a:off x="2568" y="1122"/>
                <a:ext cx="124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4" name="Picture 25" descr="cooltools-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invGray">
              <a:xfrm>
                <a:off x="2890" y="1269"/>
                <a:ext cx="96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26"/>
          <p:cNvGrpSpPr>
            <a:grpSpLocks/>
          </p:cNvGrpSpPr>
          <p:nvPr/>
        </p:nvGrpSpPr>
        <p:grpSpPr bwMode="auto">
          <a:xfrm>
            <a:off x="2738438" y="4968875"/>
            <a:ext cx="3768725" cy="1550988"/>
            <a:chOff x="1725" y="3130"/>
            <a:chExt cx="2374" cy="977"/>
          </a:xfrm>
        </p:grpSpPr>
        <p:pic>
          <p:nvPicPr>
            <p:cNvPr id="11278" name="Picture 27" descr="arrow-bot-blu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5" y="3130"/>
              <a:ext cx="2374" cy="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28" descr="cooltools-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2025" y="3521"/>
              <a:ext cx="110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29" descr="cooltools-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invGray">
            <a:xfrm>
              <a:off x="2166" y="3665"/>
              <a:ext cx="82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30"/>
          <p:cNvGrpSpPr>
            <a:grpSpLocks/>
          </p:cNvGrpSpPr>
          <p:nvPr/>
        </p:nvGrpSpPr>
        <p:grpSpPr bwMode="auto">
          <a:xfrm>
            <a:off x="1069975" y="2500313"/>
            <a:ext cx="2211388" cy="3079750"/>
            <a:chOff x="674" y="1581"/>
            <a:chExt cx="1393" cy="1940"/>
          </a:xfrm>
        </p:grpSpPr>
        <p:pic>
          <p:nvPicPr>
            <p:cNvPr id="11273" name="Picture 31" descr="arrow-lft-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4" y="1581"/>
              <a:ext cx="1393" cy="1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32"/>
            <p:cNvGrpSpPr>
              <a:grpSpLocks/>
            </p:cNvGrpSpPr>
            <p:nvPr/>
          </p:nvGrpSpPr>
          <p:grpSpPr bwMode="auto">
            <a:xfrm>
              <a:off x="1007" y="1749"/>
              <a:ext cx="795" cy="447"/>
              <a:chOff x="1058" y="1836"/>
              <a:chExt cx="795" cy="447"/>
            </a:xfrm>
          </p:grpSpPr>
          <p:pic>
            <p:nvPicPr>
              <p:cNvPr id="11275" name="Picture 33" descr="cooltools-1"/>
              <p:cNvPicPr>
                <a:picLocks noChangeAspect="1" noChangeArrowheads="1"/>
              </p:cNvPicPr>
              <p:nvPr/>
            </p:nvPicPr>
            <p:blipFill>
              <a:blip r:embed="rId16">
                <a:extLst>
                  <a:ext uri="{28A0092B-C50C-407E-A947-70E740481C1C}">
                    <a14:useLocalDpi xmlns:a14="http://schemas.microsoft.com/office/drawing/2010/main" val="0"/>
                  </a:ext>
                </a:extLst>
              </a:blip>
              <a:srcRect r="56000" b="-14906"/>
              <a:stretch>
                <a:fillRect/>
              </a:stretch>
            </p:blipFill>
            <p:spPr bwMode="invGray">
              <a:xfrm>
                <a:off x="1213" y="1836"/>
                <a:ext cx="48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34" descr="cooltools-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1058" y="2128"/>
                <a:ext cx="7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35" descr="cooltools-1"/>
              <p:cNvPicPr>
                <a:picLocks noChangeAspect="1" noChangeArrowheads="1"/>
              </p:cNvPicPr>
              <p:nvPr/>
            </p:nvPicPr>
            <p:blipFill>
              <a:blip r:embed="rId16">
                <a:extLst>
                  <a:ext uri="{28A0092B-C50C-407E-A947-70E740481C1C}">
                    <a14:useLocalDpi xmlns:a14="http://schemas.microsoft.com/office/drawing/2010/main" val="0"/>
                  </a:ext>
                </a:extLst>
              </a:blip>
              <a:srcRect l="42909" t="-14906"/>
              <a:stretch>
                <a:fillRect/>
              </a:stretch>
            </p:blipFill>
            <p:spPr bwMode="invGray">
              <a:xfrm>
                <a:off x="1142" y="1960"/>
                <a:ext cx="6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 name="Rectangle 19"/>
          <p:cNvSpPr txBox="1">
            <a:spLocks noChangeArrowheads="1"/>
          </p:cNvSpPr>
          <p:nvPr/>
        </p:nvSpPr>
        <p:spPr bwMode="auto">
          <a:xfrm>
            <a:off x="0" y="92075"/>
            <a:ext cx="9177338" cy="641350"/>
          </a:xfrm>
          <a:prstGeom prst="rect">
            <a:avLst/>
          </a:prstGeom>
          <a:noFill/>
          <a:ln w="9525" algn="ctr">
            <a:noFill/>
            <a:miter lim="800000"/>
            <a:headEnd/>
            <a:tailEnd/>
          </a:ln>
        </p:spPr>
        <p:txBody>
          <a:bodyPr>
            <a:spAutoFit/>
          </a:bodyPr>
          <a:lstStyle/>
          <a:p>
            <a:pPr>
              <a:lnSpc>
                <a:spcPct val="90000"/>
              </a:lnSpc>
              <a:defRPr/>
            </a:pPr>
            <a:r>
              <a:rPr lang="zh-CN" altLang="en-US" sz="4000" spc="-15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微软雅黑" pitchFamily="34" charset="-122"/>
                <a:ea typeface="微软雅黑" pitchFamily="34" charset="-122"/>
                <a:cs typeface="Arial" charset="0"/>
              </a:rPr>
              <a:t>微软对客户的承诺</a:t>
            </a:r>
            <a:endParaRPr lang="en-GB" altLang="zh-CN" sz="4000" spc="-15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918158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21537"/>
          <p:cNvSpPr>
            <a:spLocks noGrp="1" noChangeArrowheads="1"/>
          </p:cNvSpPr>
          <p:nvPr>
            <p:ph type="title" idx="4294967295"/>
          </p:nvPr>
        </p:nvSpPr>
        <p:spPr>
          <a:xfrm>
            <a:off x="750888" y="228600"/>
            <a:ext cx="8393112" cy="508000"/>
          </a:xfrm>
        </p:spPr>
        <p:txBody>
          <a:bodyPr/>
          <a:lstStyle/>
          <a:p>
            <a:pPr eaLnBrk="1" hangingPunct="1"/>
            <a:r>
              <a:rPr lang="zh-CN" altLang="en-US" smtClean="0">
                <a:latin typeface="微软雅黑" pitchFamily="34" charset="-122"/>
                <a:ea typeface="微软雅黑" pitchFamily="34" charset="-122"/>
              </a:rPr>
              <a:t>课程内容</a:t>
            </a:r>
            <a:endParaRPr lang="en-US" altLang="zh-CN" smtClean="0">
              <a:latin typeface="微软雅黑" pitchFamily="34" charset="-122"/>
              <a:ea typeface="微软雅黑" pitchFamily="34" charset="-122"/>
            </a:endParaRPr>
          </a:p>
        </p:txBody>
      </p:sp>
      <p:sp>
        <p:nvSpPr>
          <p:cNvPr id="12291" name="Text Placeholder 321538"/>
          <p:cNvSpPr>
            <a:spLocks noGrp="1" noChangeArrowheads="1"/>
          </p:cNvSpPr>
          <p:nvPr>
            <p:ph type="body" idx="4294967295"/>
          </p:nvPr>
        </p:nvSpPr>
        <p:spPr>
          <a:xfrm>
            <a:off x="755650" y="1416050"/>
            <a:ext cx="8388350" cy="3582988"/>
          </a:xfrm>
        </p:spPr>
        <p:txBody>
          <a:bodyPr/>
          <a:lstStyle/>
          <a:p>
            <a:r>
              <a:rPr lang="en-US" altLang="zh-CN" sz="2800" smtClean="0">
                <a:latin typeface="微软雅黑" pitchFamily="34" charset="-122"/>
                <a:ea typeface="微软雅黑" pitchFamily="34" charset="-122"/>
              </a:rPr>
              <a:t>Windows Server 2008 </a:t>
            </a:r>
            <a:r>
              <a:rPr lang="zh-CN" altLang="en-US" sz="2800" smtClean="0">
                <a:latin typeface="微软雅黑" pitchFamily="34" charset="-122"/>
                <a:ea typeface="微软雅黑" pitchFamily="34" charset="-122"/>
              </a:rPr>
              <a:t>系统部署</a:t>
            </a:r>
            <a:endParaRPr lang="en-US" altLang="zh-CN" sz="2800" smtClean="0">
              <a:latin typeface="微软雅黑" pitchFamily="34" charset="-122"/>
              <a:ea typeface="微软雅黑" pitchFamily="34" charset="-122"/>
            </a:endParaRPr>
          </a:p>
          <a:p>
            <a:r>
              <a:rPr lang="en-US" altLang="zh-CN" sz="2800" smtClean="0">
                <a:latin typeface="微软雅黑" pitchFamily="34" charset="-122"/>
                <a:ea typeface="微软雅黑" pitchFamily="34" charset="-122"/>
              </a:rPr>
              <a:t>Windows Server 2008 </a:t>
            </a:r>
            <a:r>
              <a:rPr lang="zh-CN" altLang="en-US" sz="2800" smtClean="0">
                <a:latin typeface="微软雅黑" pitchFamily="34" charset="-122"/>
                <a:ea typeface="微软雅黑" pitchFamily="34" charset="-122"/>
              </a:rPr>
              <a:t>系统管理</a:t>
            </a:r>
            <a:endParaRPr lang="en-US" altLang="zh-CN" sz="2800" smtClean="0">
              <a:latin typeface="微软雅黑" pitchFamily="34" charset="-122"/>
              <a:ea typeface="微软雅黑" pitchFamily="34" charset="-122"/>
            </a:endParaRPr>
          </a:p>
          <a:p>
            <a:r>
              <a:rPr lang="en-US" altLang="zh-CN" sz="2800" smtClean="0">
                <a:latin typeface="微软雅黑" pitchFamily="34" charset="-122"/>
                <a:ea typeface="微软雅黑" pitchFamily="34" charset="-122"/>
              </a:rPr>
              <a:t>Windows Server 2008 </a:t>
            </a:r>
            <a:r>
              <a:rPr lang="zh-CN" altLang="en-US" sz="2800" smtClean="0">
                <a:latin typeface="微软雅黑" pitchFamily="34" charset="-122"/>
                <a:ea typeface="微软雅黑" pitchFamily="34" charset="-122"/>
              </a:rPr>
              <a:t>网络管理</a:t>
            </a:r>
            <a:endParaRPr lang="en-US" altLang="zh-CN" sz="2800" smtClean="0">
              <a:latin typeface="微软雅黑" pitchFamily="34" charset="-122"/>
              <a:ea typeface="微软雅黑" pitchFamily="34" charset="-122"/>
            </a:endParaRPr>
          </a:p>
          <a:p>
            <a:r>
              <a:rPr lang="en-US" altLang="zh-CN" sz="2800" smtClean="0">
                <a:latin typeface="微软雅黑" pitchFamily="34" charset="-122"/>
                <a:ea typeface="微软雅黑" pitchFamily="34" charset="-122"/>
              </a:rPr>
              <a:t>Windows Server 2008 </a:t>
            </a:r>
            <a:r>
              <a:rPr lang="zh-CN" altLang="en-US" sz="2800" smtClean="0">
                <a:latin typeface="微软雅黑" pitchFamily="34" charset="-122"/>
                <a:ea typeface="微软雅黑" pitchFamily="34" charset="-122"/>
              </a:rPr>
              <a:t>安全管理</a:t>
            </a:r>
            <a:endParaRPr lang="en-US" altLang="zh-CN" sz="2800" smtClean="0">
              <a:latin typeface="微软雅黑" pitchFamily="34" charset="-122"/>
              <a:ea typeface="微软雅黑" pitchFamily="34" charset="-122"/>
            </a:endParaRPr>
          </a:p>
          <a:p>
            <a:r>
              <a:rPr lang="en-US" altLang="zh-CN" sz="2800" smtClean="0">
                <a:latin typeface="微软雅黑" pitchFamily="34" charset="-122"/>
                <a:ea typeface="微软雅黑" pitchFamily="34" charset="-122"/>
              </a:rPr>
              <a:t>Windows Server 2008 </a:t>
            </a:r>
            <a:r>
              <a:rPr lang="zh-CN" altLang="en-US" sz="2800" smtClean="0">
                <a:latin typeface="微软雅黑" pitchFamily="34" charset="-122"/>
                <a:ea typeface="微软雅黑" pitchFamily="34" charset="-122"/>
              </a:rPr>
              <a:t>活动目录管理</a:t>
            </a:r>
            <a:endParaRPr lang="en-US" altLang="zh-CN" sz="2800" smtClean="0">
              <a:latin typeface="微软雅黑" pitchFamily="34" charset="-122"/>
              <a:ea typeface="微软雅黑" pitchFamily="34" charset="-122"/>
            </a:endParaRPr>
          </a:p>
          <a:p>
            <a:r>
              <a:rPr lang="en-US" altLang="zh-CN" sz="2800" smtClean="0">
                <a:latin typeface="微软雅黑" pitchFamily="34" charset="-122"/>
                <a:ea typeface="微软雅黑" pitchFamily="34" charset="-122"/>
              </a:rPr>
              <a:t>Windows Server 2008 Web</a:t>
            </a:r>
            <a:r>
              <a:rPr lang="zh-CN" altLang="en-US" sz="2800" smtClean="0">
                <a:latin typeface="微软雅黑" pitchFamily="34" charset="-122"/>
                <a:ea typeface="微软雅黑" pitchFamily="34" charset="-122"/>
              </a:rPr>
              <a:t>服务器管理</a:t>
            </a:r>
            <a:endParaRPr lang="en-US" altLang="zh-CN" sz="2800" smtClean="0">
              <a:latin typeface="微软雅黑" pitchFamily="34" charset="-122"/>
              <a:ea typeface="微软雅黑" pitchFamily="34" charset="-122"/>
            </a:endParaRPr>
          </a:p>
          <a:p>
            <a:r>
              <a:rPr lang="en-US" altLang="zh-CN" sz="2800" smtClean="0">
                <a:latin typeface="微软雅黑" pitchFamily="34" charset="-122"/>
                <a:ea typeface="微软雅黑" pitchFamily="34" charset="-122"/>
              </a:rPr>
              <a:t>Windows Server 2008 </a:t>
            </a:r>
            <a:r>
              <a:rPr lang="zh-CN" altLang="en-US" sz="2800" smtClean="0">
                <a:latin typeface="微软雅黑" pitchFamily="34" charset="-122"/>
                <a:ea typeface="微软雅黑" pitchFamily="34" charset="-122"/>
              </a:rPr>
              <a:t>虚拟化管理</a:t>
            </a:r>
          </a:p>
        </p:txBody>
      </p:sp>
    </p:spTree>
    <p:custDataLst>
      <p:tags r:id="rId1"/>
    </p:custDataLst>
    <p:extLst>
      <p:ext uri="{BB962C8B-B14F-4D97-AF65-F5344CB8AC3E}">
        <p14:creationId xmlns:p14="http://schemas.microsoft.com/office/powerpoint/2010/main" val="7675027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ctrTitle"/>
          </p:nvPr>
        </p:nvSpPr>
        <p:spPr/>
        <p:txBody>
          <a:bodyPr/>
          <a:lstStyle/>
          <a:p>
            <a:pPr eaLnBrk="1" hangingPunct="1"/>
            <a:r>
              <a:rPr lang="en-US" altLang="zh-CN" smtClean="0">
                <a:latin typeface="微软雅黑" pitchFamily="34" charset="-122"/>
                <a:ea typeface="微软雅黑" pitchFamily="34" charset="-122"/>
              </a:rPr>
              <a:t>Window</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Server</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2008</a:t>
            </a:r>
            <a:r>
              <a:rPr lang="en-US" altLang="zh-CN" b="1" smtClean="0">
                <a:solidFill>
                  <a:srgbClr val="0070C0"/>
                </a:solidFill>
              </a:rPr>
              <a:t/>
            </a:r>
            <a:br>
              <a:rPr lang="en-US" altLang="zh-CN" b="1" smtClean="0">
                <a:solidFill>
                  <a:srgbClr val="0070C0"/>
                </a:solidFill>
              </a:rPr>
            </a:br>
            <a:r>
              <a:rPr lang="zh-CN" altLang="en-US" b="1" smtClean="0"/>
              <a:t/>
            </a:r>
            <a:br>
              <a:rPr lang="zh-CN" altLang="en-US" b="1" smtClean="0"/>
            </a:br>
            <a:endParaRPr lang="zh-CN" altLang="en-US" smtClean="0"/>
          </a:p>
        </p:txBody>
      </p:sp>
      <p:sp>
        <p:nvSpPr>
          <p:cNvPr id="3" name="副标题 2"/>
          <p:cNvSpPr>
            <a:spLocks noGrp="1"/>
          </p:cNvSpPr>
          <p:nvPr>
            <p:ph type="subTitle" idx="1"/>
          </p:nvPr>
        </p:nvSpPr>
        <p:spPr/>
        <p:txBody>
          <a:bodyPr>
            <a:normAutofit/>
          </a:bodyPr>
          <a:lstStyle/>
          <a:p>
            <a:pPr eaLnBrk="1" fontAlgn="auto" hangingPunct="1">
              <a:spcAft>
                <a:spcPts val="0"/>
              </a:spcAft>
              <a:defRPr/>
            </a:pPr>
            <a:r>
              <a:rPr lang="en-US" altLang="zh-CN" sz="2800" b="1" dirty="0">
                <a:solidFill>
                  <a:schemeClr val="tx1"/>
                </a:solidFill>
              </a:rPr>
              <a:t>—— </a:t>
            </a:r>
            <a:r>
              <a:rPr lang="zh-CN" altLang="en-US" sz="2800" b="1" dirty="0" smtClean="0">
                <a:solidFill>
                  <a:schemeClr val="tx1"/>
                </a:solidFill>
              </a:rPr>
              <a:t>系统部署</a:t>
            </a:r>
            <a:endParaRPr lang="zh-CN" altLang="en-US" sz="2800" dirty="0">
              <a:solidFill>
                <a:schemeClr val="tx1"/>
              </a:solidFill>
            </a:endParaRPr>
          </a:p>
        </p:txBody>
      </p:sp>
      <p:sp>
        <p:nvSpPr>
          <p:cNvPr id="1331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eaLnBrk="1" hangingPunct="1"/>
            <a:fld id="{FDA72E07-9046-4AA1-814A-27647A0D5DC5}" type="slidenum">
              <a:rPr lang="en-US" altLang="zh-CN" sz="1400" smtClean="0">
                <a:solidFill>
                  <a:schemeClr val="tx2"/>
                </a:solidFill>
              </a:rPr>
              <a:pPr eaLnBrk="1" hangingPunct="1"/>
              <a:t>6</a:t>
            </a:fld>
            <a:endParaRPr lang="en-US" altLang="zh-CN" sz="1400" smtClean="0">
              <a:solidFill>
                <a:schemeClr val="tx2"/>
              </a:solidFill>
            </a:endParaRPr>
          </a:p>
        </p:txBody>
      </p:sp>
    </p:spTree>
    <p:extLst>
      <p:ext uri="{BB962C8B-B14F-4D97-AF65-F5344CB8AC3E}">
        <p14:creationId xmlns:p14="http://schemas.microsoft.com/office/powerpoint/2010/main" val="960425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8066" name="Rectangle 728065"/>
          <p:cNvPicPr>
            <a:picLocks noChangeArrowheads="1"/>
          </p:cNvPicPr>
          <p:nvPr/>
        </p:nvPicPr>
        <p:blipFill>
          <a:blip r:embed="rId3" cstate="print">
            <a:duotone>
              <a:prstClr val="black"/>
              <a:srgbClr val="009900">
                <a:tint val="45000"/>
                <a:satMod val="400000"/>
              </a:srgbClr>
            </a:duotone>
          </a:blip>
          <a:srcRect/>
          <a:stretch>
            <a:fillRect/>
          </a:stretch>
        </p:blipFill>
        <p:spPr bwMode="auto">
          <a:xfrm>
            <a:off x="1566451" y="3206749"/>
            <a:ext cx="1714500" cy="511175"/>
          </a:xfrm>
          <a:prstGeom prst="rect">
            <a:avLst/>
          </a:prstGeom>
          <a:noFill/>
          <a:ln w="9525">
            <a:noFill/>
            <a:miter lim="800000"/>
            <a:headEnd/>
            <a:tailEnd/>
          </a:ln>
        </p:spPr>
      </p:pic>
      <p:pic>
        <p:nvPicPr>
          <p:cNvPr id="728067" name="Rectangle 728066"/>
          <p:cNvPicPr>
            <a:picLocks noChangeArrowheads="1"/>
          </p:cNvPicPr>
          <p:nvPr/>
        </p:nvPicPr>
        <p:blipFill>
          <a:blip r:embed="rId4" cstate="print">
            <a:duotone>
              <a:prstClr val="black"/>
              <a:srgbClr val="009900">
                <a:tint val="45000"/>
                <a:satMod val="400000"/>
              </a:srgbClr>
            </a:duotone>
          </a:blip>
          <a:srcRect/>
          <a:stretch>
            <a:fillRect/>
          </a:stretch>
        </p:blipFill>
        <p:spPr bwMode="auto">
          <a:xfrm rot="9666834">
            <a:off x="5462588" y="2559050"/>
            <a:ext cx="1535112" cy="525463"/>
          </a:xfrm>
          <a:prstGeom prst="rect">
            <a:avLst/>
          </a:prstGeom>
          <a:noFill/>
          <a:ln w="9525">
            <a:noFill/>
            <a:miter lim="800000"/>
            <a:headEnd/>
            <a:tailEnd/>
          </a:ln>
        </p:spPr>
      </p:pic>
      <p:pic>
        <p:nvPicPr>
          <p:cNvPr id="728068" name="Rectangle 72806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550" y="3028950"/>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728068"/>
          <p:cNvSpPr>
            <a:spLocks noChangeArrowheads="1"/>
          </p:cNvSpPr>
          <p:nvPr/>
        </p:nvSpPr>
        <p:spPr bwMode="auto">
          <a:xfrm>
            <a:off x="38100" y="73025"/>
            <a:ext cx="9105900" cy="1244600"/>
          </a:xfrm>
          <a:prstGeom prst="rect">
            <a:avLst/>
          </a:prstGeom>
          <a:noFill/>
          <a:ln w="9525">
            <a:noFill/>
            <a:miter lim="800000"/>
            <a:headEnd/>
            <a:tailEnd/>
          </a:ln>
        </p:spPr>
        <p:txBody>
          <a:bodyPr anchor="ctr"/>
          <a:lstStyle/>
          <a:p>
            <a:pPr>
              <a:lnSpc>
                <a:spcPct val="90000"/>
              </a:lnSpc>
              <a:defRPr/>
            </a:pPr>
            <a:endParaRPr lang="en-GB" altLang="zh-TW" sz="4000" b="1">
              <a:solidFill>
                <a:schemeClr val="tx2"/>
              </a:solidFill>
              <a:effectLst>
                <a:outerShdw blurRad="38100" dist="38100" dir="2700000" algn="tl">
                  <a:srgbClr val="000000"/>
                </a:outerShdw>
              </a:effectLst>
              <a:latin typeface="Arial Narrow" pitchFamily="34" charset="0"/>
              <a:ea typeface="黑体" pitchFamily="2" charset="-122"/>
            </a:endParaRPr>
          </a:p>
        </p:txBody>
      </p:sp>
      <p:sp>
        <p:nvSpPr>
          <p:cNvPr id="14342" name="Title 728069"/>
          <p:cNvSpPr>
            <a:spLocks noGrp="1" noChangeArrowheads="1"/>
          </p:cNvSpPr>
          <p:nvPr>
            <p:ph type="title"/>
          </p:nvPr>
        </p:nvSpPr>
        <p:spPr>
          <a:xfrm>
            <a:off x="457200" y="277813"/>
            <a:ext cx="8229600" cy="990600"/>
          </a:xfrm>
        </p:spPr>
        <p:txBody>
          <a:bodyPr anchor="ctr"/>
          <a:lstStyle/>
          <a:p>
            <a:pPr eaLnBrk="1" hangingPunct="1"/>
            <a:r>
              <a:rPr lang="zh-CN" altLang="en-US" smtClean="0"/>
              <a:t>部署技术的演进</a:t>
            </a:r>
            <a:endParaRPr lang="en-US" altLang="zh-TW" smtClean="0"/>
          </a:p>
        </p:txBody>
      </p:sp>
      <p:pic>
        <p:nvPicPr>
          <p:cNvPr id="728071" name="Rectangle 72807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13538" y="3652838"/>
            <a:ext cx="1360487"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072" name="Rectangle 728071"/>
          <p:cNvPicPr>
            <a:picLocks noChangeAspect="1" noChangeArrowheads="1"/>
          </p:cNvPicPr>
          <p:nvPr/>
        </p:nvPicPr>
        <p:blipFill>
          <a:blip r:embed="rId7">
            <a:duotone>
              <a:schemeClr val="accent2">
                <a:shade val="45000"/>
                <a:satMod val="135000"/>
              </a:schemeClr>
              <a:prstClr val="white"/>
            </a:duotone>
          </a:blip>
          <a:srcRect/>
          <a:stretch>
            <a:fillRect/>
          </a:stretch>
        </p:blipFill>
        <p:spPr bwMode="auto">
          <a:xfrm>
            <a:off x="631316" y="2181225"/>
            <a:ext cx="1326738" cy="2236788"/>
          </a:xfrm>
          <a:prstGeom prst="rect">
            <a:avLst/>
          </a:prstGeom>
          <a:noFill/>
          <a:ln w="9525">
            <a:noFill/>
            <a:miter lim="800000"/>
            <a:headEnd/>
            <a:tailEnd/>
          </a:ln>
        </p:spPr>
      </p:pic>
      <p:pic>
        <p:nvPicPr>
          <p:cNvPr id="728073" name="Rectangle 7280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4175" y="1773238"/>
            <a:ext cx="1319213"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074" name="Rectangle 728073"/>
          <p:cNvPicPr>
            <a:picLocks noChangeAspect="1" noChangeArrowheads="1"/>
          </p:cNvPicPr>
          <p:nvPr/>
        </p:nvPicPr>
        <p:blipFill>
          <a:blip r:embed="rId9">
            <a:duotone>
              <a:prstClr val="black"/>
              <a:srgbClr val="C00000">
                <a:tint val="45000"/>
                <a:satMod val="400000"/>
              </a:srgbClr>
            </a:duotone>
          </a:blip>
          <a:srcRect/>
          <a:stretch>
            <a:fillRect/>
          </a:stretch>
        </p:blipFill>
        <p:spPr bwMode="auto">
          <a:xfrm>
            <a:off x="3130756" y="2720975"/>
            <a:ext cx="2479675" cy="1208088"/>
          </a:xfrm>
          <a:prstGeom prst="rect">
            <a:avLst/>
          </a:prstGeom>
          <a:noFill/>
          <a:ln w="9525">
            <a:noFill/>
            <a:miter lim="800000"/>
            <a:headEnd/>
            <a:tailEnd/>
          </a:ln>
        </p:spPr>
      </p:pic>
      <p:sp>
        <p:nvSpPr>
          <p:cNvPr id="728075" name="TextBox 728074"/>
          <p:cNvSpPr txBox="1">
            <a:spLocks noChangeArrowheads="1"/>
          </p:cNvSpPr>
          <p:nvPr/>
        </p:nvSpPr>
        <p:spPr bwMode="auto">
          <a:xfrm>
            <a:off x="3443288" y="3040063"/>
            <a:ext cx="1963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400" b="1">
                <a:latin typeface="微软雅黑" pitchFamily="34" charset="-122"/>
                <a:ea typeface="微软雅黑" pitchFamily="34" charset="-122"/>
              </a:rPr>
              <a:t>WINNT32</a:t>
            </a:r>
          </a:p>
        </p:txBody>
      </p:sp>
      <p:sp>
        <p:nvSpPr>
          <p:cNvPr id="728076" name="TextBox 728075"/>
          <p:cNvSpPr txBox="1">
            <a:spLocks noChangeArrowheads="1"/>
          </p:cNvSpPr>
          <p:nvPr/>
        </p:nvSpPr>
        <p:spPr bwMode="auto">
          <a:xfrm>
            <a:off x="536575" y="4418013"/>
            <a:ext cx="17986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400" b="1">
                <a:latin typeface="微软雅黑" pitchFamily="34" charset="-122"/>
                <a:ea typeface="微软雅黑" pitchFamily="34" charset="-122"/>
              </a:rPr>
              <a:t>Answer Files</a:t>
            </a:r>
          </a:p>
        </p:txBody>
      </p:sp>
      <p:sp>
        <p:nvSpPr>
          <p:cNvPr id="728077" name="TextBox 728076"/>
          <p:cNvSpPr txBox="1">
            <a:spLocks noChangeArrowheads="1"/>
          </p:cNvSpPr>
          <p:nvPr/>
        </p:nvSpPr>
        <p:spPr bwMode="auto">
          <a:xfrm>
            <a:off x="6391275" y="1495425"/>
            <a:ext cx="2347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400" b="1">
                <a:latin typeface="微软雅黑" pitchFamily="34" charset="-122"/>
                <a:ea typeface="微软雅黑" pitchFamily="34" charset="-122"/>
              </a:rPr>
              <a:t>Windows</a:t>
            </a:r>
            <a:r>
              <a:rPr lang="zh-TW" altLang="en-US" sz="2400" b="1">
                <a:latin typeface="微软雅黑" pitchFamily="34" charset="-122"/>
                <a:ea typeface="微软雅黑" pitchFamily="34" charset="-122"/>
              </a:rPr>
              <a:t>安装光盘片</a:t>
            </a:r>
          </a:p>
        </p:txBody>
      </p:sp>
      <p:sp>
        <p:nvSpPr>
          <p:cNvPr id="728078" name="TextBox 728077"/>
          <p:cNvSpPr txBox="1">
            <a:spLocks noChangeArrowheads="1"/>
          </p:cNvSpPr>
          <p:nvPr/>
        </p:nvSpPr>
        <p:spPr bwMode="auto">
          <a:xfrm>
            <a:off x="6611938" y="4818063"/>
            <a:ext cx="2103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zh-CN" altLang="en-US" b="1">
                <a:latin typeface="微软雅黑" pitchFamily="34" charset="-122"/>
                <a:ea typeface="微软雅黑" pitchFamily="34" charset="-122"/>
              </a:rPr>
              <a:t>部署的共享文件夹</a:t>
            </a:r>
            <a:endParaRPr lang="zh-TW" altLang="en-US" b="1">
              <a:latin typeface="微软雅黑" pitchFamily="34" charset="-122"/>
              <a:ea typeface="微软雅黑" pitchFamily="34" charset="-122"/>
            </a:endParaRPr>
          </a:p>
        </p:txBody>
      </p:sp>
      <p:pic>
        <p:nvPicPr>
          <p:cNvPr id="728079" name="Rectangle 728078"/>
          <p:cNvPicPr>
            <a:picLocks noChangeAspect="1" noChangeArrowheads="1"/>
          </p:cNvPicPr>
          <p:nvPr/>
        </p:nvPicPr>
        <p:blipFill>
          <a:blip r:embed="rId10">
            <a:duotone>
              <a:prstClr val="black"/>
              <a:schemeClr val="accent5">
                <a:tint val="45000"/>
                <a:satMod val="400000"/>
              </a:schemeClr>
            </a:duotone>
          </a:blip>
          <a:srcRect/>
          <a:stretch>
            <a:fillRect/>
          </a:stretch>
        </p:blipFill>
        <p:spPr bwMode="auto">
          <a:xfrm>
            <a:off x="7185521" y="2054538"/>
            <a:ext cx="1692000" cy="2525535"/>
          </a:xfrm>
          <a:prstGeom prst="rect">
            <a:avLst/>
          </a:prstGeom>
          <a:noFill/>
          <a:ln w="9525">
            <a:noFill/>
            <a:miter lim="800000"/>
            <a:headEnd/>
            <a:tailEnd/>
          </a:ln>
        </p:spPr>
      </p:pic>
      <p:sp>
        <p:nvSpPr>
          <p:cNvPr id="728080" name="TextBox 728079"/>
          <p:cNvSpPr txBox="1">
            <a:spLocks noChangeArrowheads="1"/>
          </p:cNvSpPr>
          <p:nvPr/>
        </p:nvSpPr>
        <p:spPr bwMode="auto">
          <a:xfrm>
            <a:off x="3443288" y="4473575"/>
            <a:ext cx="2211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400" b="1">
                <a:latin typeface="微软雅黑" pitchFamily="34" charset="-122"/>
                <a:ea typeface="微软雅黑" pitchFamily="34" charset="-122"/>
              </a:rPr>
              <a:t>RIS</a:t>
            </a:r>
            <a:r>
              <a:rPr lang="zh-TW" altLang="en-US" sz="2400" b="1">
                <a:latin typeface="微软雅黑" pitchFamily="34" charset="-122"/>
                <a:ea typeface="微软雅黑" pitchFamily="34" charset="-122"/>
              </a:rPr>
              <a:t>服务器</a:t>
            </a:r>
          </a:p>
        </p:txBody>
      </p:sp>
      <p:pic>
        <p:nvPicPr>
          <p:cNvPr id="728081" name="Rectangle 72808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7025" y="3052763"/>
            <a:ext cx="1768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082" name="TextBox 728081"/>
          <p:cNvSpPr txBox="1">
            <a:spLocks noChangeArrowheads="1"/>
          </p:cNvSpPr>
          <p:nvPr/>
        </p:nvSpPr>
        <p:spPr bwMode="auto">
          <a:xfrm>
            <a:off x="536575" y="4600575"/>
            <a:ext cx="1798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400" b="1">
                <a:latin typeface="微软雅黑" pitchFamily="34" charset="-122"/>
                <a:ea typeface="微软雅黑" pitchFamily="34" charset="-122"/>
              </a:rPr>
              <a:t>RIS</a:t>
            </a:r>
            <a:r>
              <a:rPr lang="zh-TW" altLang="en-US" sz="2400" b="1">
                <a:latin typeface="微软雅黑" pitchFamily="34" charset="-122"/>
                <a:ea typeface="微软雅黑" pitchFamily="34" charset="-122"/>
              </a:rPr>
              <a:t>客户端</a:t>
            </a:r>
          </a:p>
        </p:txBody>
      </p:sp>
      <p:sp>
        <p:nvSpPr>
          <p:cNvPr id="728083" name="TextBox 728082"/>
          <p:cNvSpPr txBox="1">
            <a:spLocks noChangeArrowheads="1"/>
          </p:cNvSpPr>
          <p:nvPr/>
        </p:nvSpPr>
        <p:spPr bwMode="auto">
          <a:xfrm>
            <a:off x="3686175" y="1627188"/>
            <a:ext cx="2084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400" b="1">
                <a:latin typeface="微软雅黑" pitchFamily="34" charset="-122"/>
                <a:ea typeface="微软雅黑" pitchFamily="34" charset="-122"/>
              </a:rPr>
              <a:t>WDS</a:t>
            </a:r>
            <a:r>
              <a:rPr lang="zh-TW" altLang="en-US" sz="2400" b="1">
                <a:latin typeface="微软雅黑" pitchFamily="34" charset="-122"/>
                <a:ea typeface="微软雅黑" pitchFamily="34" charset="-122"/>
              </a:rPr>
              <a:t> 服务器</a:t>
            </a:r>
            <a:endParaRPr lang="en-US" altLang="zh-TW" sz="2400" b="1">
              <a:latin typeface="微软雅黑" pitchFamily="34" charset="-122"/>
              <a:ea typeface="微软雅黑" pitchFamily="34" charset="-122"/>
            </a:endParaRPr>
          </a:p>
        </p:txBody>
      </p:sp>
      <p:pic>
        <p:nvPicPr>
          <p:cNvPr id="728084" name="Rectangle 728083"/>
          <p:cNvPicPr>
            <a:picLocks noChangeAspect="1" noChangeArrowheads="1"/>
          </p:cNvPicPr>
          <p:nvPr/>
        </p:nvPicPr>
        <p:blipFill>
          <a:blip r:embed="rId12">
            <a:duotone>
              <a:prstClr val="black"/>
              <a:srgbClr val="FFC000">
                <a:tint val="45000"/>
                <a:satMod val="400000"/>
              </a:srgbClr>
            </a:duotone>
          </a:blip>
          <a:srcRect/>
          <a:stretch>
            <a:fillRect/>
          </a:stretch>
        </p:blipFill>
        <p:spPr bwMode="auto">
          <a:xfrm>
            <a:off x="5199063" y="2792413"/>
            <a:ext cx="2386012" cy="755650"/>
          </a:xfrm>
          <a:prstGeom prst="rect">
            <a:avLst/>
          </a:prstGeom>
          <a:noFill/>
          <a:ln w="9525">
            <a:noFill/>
            <a:miter lim="800000"/>
            <a:headEnd/>
            <a:tailEnd/>
          </a:ln>
        </p:spPr>
      </p:pic>
      <p:pic>
        <p:nvPicPr>
          <p:cNvPr id="728085" name="Rectangle 72808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80200" y="2403475"/>
            <a:ext cx="20653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2"/>
          <p:cNvGrpSpPr>
            <a:grpSpLocks/>
          </p:cNvGrpSpPr>
          <p:nvPr/>
        </p:nvGrpSpPr>
        <p:grpSpPr bwMode="auto">
          <a:xfrm>
            <a:off x="5770563" y="2640013"/>
            <a:ext cx="839787" cy="887412"/>
            <a:chOff x="2654" y="2754"/>
            <a:chExt cx="529" cy="559"/>
          </a:xfrm>
        </p:grpSpPr>
        <p:pic>
          <p:nvPicPr>
            <p:cNvPr id="14368" name="Rectangle 72808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4" y="2754"/>
              <a:ext cx="529"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9" name="TextBox 728087"/>
            <p:cNvSpPr txBox="1">
              <a:spLocks noChangeArrowheads="1"/>
            </p:cNvSpPr>
            <p:nvPr/>
          </p:nvSpPr>
          <p:spPr bwMode="auto">
            <a:xfrm>
              <a:off x="2654" y="2796"/>
              <a:ext cx="529" cy="446"/>
            </a:xfrm>
            <a:prstGeom prst="rect">
              <a:avLst/>
            </a:prstGeom>
            <a:gradFill rotWithShape="1">
              <a:gsLst>
                <a:gs pos="0">
                  <a:srgbClr val="006A96"/>
                </a:gs>
                <a:gs pos="50000">
                  <a:srgbClr val="009AD9"/>
                </a:gs>
                <a:gs pos="100000">
                  <a:srgbClr val="00B8FF"/>
                </a:gs>
              </a:gsLst>
              <a:lin ang="189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000" b="1">
                  <a:latin typeface="微软雅黑" pitchFamily="34" charset="-122"/>
                  <a:ea typeface="微软雅黑" pitchFamily="34" charset="-122"/>
                </a:rPr>
                <a:t>.wim</a:t>
              </a:r>
              <a:r>
                <a:rPr lang="zh-TW" altLang="en-US" sz="2000" b="1">
                  <a:latin typeface="微软雅黑" pitchFamily="34" charset="-122"/>
                  <a:ea typeface="微软雅黑" pitchFamily="34" charset="-122"/>
                </a:rPr>
                <a:t>档</a:t>
              </a:r>
            </a:p>
          </p:txBody>
        </p:sp>
      </p:grpSp>
      <p:sp>
        <p:nvSpPr>
          <p:cNvPr id="728089" name="TextBox 728088"/>
          <p:cNvSpPr txBox="1">
            <a:spLocks noChangeArrowheads="1"/>
          </p:cNvSpPr>
          <p:nvPr/>
        </p:nvSpPr>
        <p:spPr bwMode="auto">
          <a:xfrm>
            <a:off x="6465888" y="1978025"/>
            <a:ext cx="2400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zh-TW" altLang="en-US" sz="2400" b="1">
                <a:latin typeface="微软雅黑" pitchFamily="34" charset="-122"/>
                <a:ea typeface="微软雅黑" pitchFamily="34" charset="-122"/>
              </a:rPr>
              <a:t>目标计算机</a:t>
            </a:r>
          </a:p>
        </p:txBody>
      </p:sp>
      <p:sp>
        <p:nvSpPr>
          <p:cNvPr id="728090" name="TextBox 728089"/>
          <p:cNvSpPr txBox="1">
            <a:spLocks noChangeArrowheads="1"/>
          </p:cNvSpPr>
          <p:nvPr/>
        </p:nvSpPr>
        <p:spPr bwMode="auto">
          <a:xfrm>
            <a:off x="250825" y="1793875"/>
            <a:ext cx="2400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zh-TW" altLang="en-US" sz="2400" b="1">
                <a:latin typeface="微软雅黑" pitchFamily="34" charset="-122"/>
                <a:ea typeface="微软雅黑" pitchFamily="34" charset="-122"/>
              </a:rPr>
              <a:t>参考计算机</a:t>
            </a:r>
          </a:p>
        </p:txBody>
      </p:sp>
      <p:pic>
        <p:nvPicPr>
          <p:cNvPr id="728091" name="Rectangle 728090"/>
          <p:cNvPicPr>
            <a:picLocks noChangeArrowheads="1"/>
          </p:cNvPicPr>
          <p:nvPr/>
        </p:nvPicPr>
        <p:blipFill>
          <a:blip r:embed="rId15" cstate="print">
            <a:duotone>
              <a:prstClr val="black"/>
              <a:srgbClr val="009900">
                <a:tint val="45000"/>
                <a:satMod val="400000"/>
              </a:srgbClr>
            </a:duotone>
          </a:blip>
          <a:srcRect/>
          <a:stretch>
            <a:fillRect/>
          </a:stretch>
        </p:blipFill>
        <p:spPr bwMode="auto">
          <a:xfrm rot="11931307">
            <a:off x="5457825" y="3633788"/>
            <a:ext cx="1595438" cy="511175"/>
          </a:xfrm>
          <a:prstGeom prst="rect">
            <a:avLst/>
          </a:prstGeom>
          <a:noFill/>
          <a:ln w="9525">
            <a:noFill/>
            <a:miter lim="800000"/>
            <a:headEnd/>
            <a:tailEnd/>
          </a:ln>
        </p:spPr>
      </p:pic>
      <p:pic>
        <p:nvPicPr>
          <p:cNvPr id="728092" name="Rectangle 72809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63" y="2447925"/>
            <a:ext cx="2065337"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093" name="Rectangle 728092"/>
          <p:cNvPicPr>
            <a:picLocks noChangeAspect="1" noChangeArrowheads="1"/>
          </p:cNvPicPr>
          <p:nvPr/>
        </p:nvPicPr>
        <p:blipFill>
          <a:blip r:embed="rId16">
            <a:duotone>
              <a:prstClr val="black"/>
              <a:schemeClr val="accent5">
                <a:tint val="45000"/>
                <a:satMod val="400000"/>
              </a:schemeClr>
            </a:duotone>
          </a:blip>
          <a:srcRect/>
          <a:stretch>
            <a:fillRect/>
          </a:stretch>
        </p:blipFill>
        <p:spPr bwMode="auto">
          <a:xfrm>
            <a:off x="3730419" y="2119313"/>
            <a:ext cx="1700213" cy="2347912"/>
          </a:xfrm>
          <a:prstGeom prst="rect">
            <a:avLst/>
          </a:prstGeom>
          <a:noFill/>
          <a:ln w="9525">
            <a:noFill/>
            <a:miter lim="800000"/>
            <a:headEnd/>
            <a:tailEnd/>
          </a:ln>
        </p:spPr>
      </p:pic>
      <p:pic>
        <p:nvPicPr>
          <p:cNvPr id="728094" name="Rectangle 728093"/>
          <p:cNvPicPr>
            <a:picLocks noChangeAspect="1" noChangeArrowheads="1"/>
          </p:cNvPicPr>
          <p:nvPr/>
        </p:nvPicPr>
        <p:blipFill>
          <a:blip r:embed="rId12">
            <a:duotone>
              <a:prstClr val="black"/>
              <a:srgbClr val="FFC000">
                <a:tint val="45000"/>
                <a:satMod val="400000"/>
              </a:srgbClr>
            </a:duotone>
          </a:blip>
          <a:srcRect/>
          <a:stretch>
            <a:fillRect/>
          </a:stretch>
        </p:blipFill>
        <p:spPr bwMode="auto">
          <a:xfrm>
            <a:off x="1793875" y="2792413"/>
            <a:ext cx="2106613" cy="755650"/>
          </a:xfrm>
          <a:prstGeom prst="rect">
            <a:avLst/>
          </a:prstGeom>
          <a:noFill/>
          <a:ln w="9525">
            <a:noFill/>
            <a:miter lim="800000"/>
            <a:headEnd/>
            <a:tailEnd/>
          </a:ln>
        </p:spPr>
      </p:pic>
      <p:grpSp>
        <p:nvGrpSpPr>
          <p:cNvPr id="3" name="Group 31"/>
          <p:cNvGrpSpPr>
            <a:grpSpLocks/>
          </p:cNvGrpSpPr>
          <p:nvPr/>
        </p:nvGrpSpPr>
        <p:grpSpPr bwMode="auto">
          <a:xfrm>
            <a:off x="2335213" y="2684463"/>
            <a:ext cx="839787" cy="874712"/>
            <a:chOff x="2654" y="2754"/>
            <a:chExt cx="529" cy="559"/>
          </a:xfrm>
        </p:grpSpPr>
        <p:pic>
          <p:nvPicPr>
            <p:cNvPr id="14366" name="Rectangle 72809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4" y="2754"/>
              <a:ext cx="529"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7" name="TextBox 728096"/>
            <p:cNvSpPr txBox="1">
              <a:spLocks noChangeArrowheads="1"/>
            </p:cNvSpPr>
            <p:nvPr/>
          </p:nvSpPr>
          <p:spPr bwMode="auto">
            <a:xfrm>
              <a:off x="2654" y="2796"/>
              <a:ext cx="529" cy="452"/>
            </a:xfrm>
            <a:prstGeom prst="rect">
              <a:avLst/>
            </a:prstGeom>
            <a:gradFill rotWithShape="1">
              <a:gsLst>
                <a:gs pos="0">
                  <a:srgbClr val="006A96"/>
                </a:gs>
                <a:gs pos="50000">
                  <a:srgbClr val="009AD9"/>
                </a:gs>
                <a:gs pos="100000">
                  <a:srgbClr val="00B8FF"/>
                </a:gs>
              </a:gsLst>
              <a:lin ang="189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3600">
                  <a:solidFill>
                    <a:srgbClr val="000000"/>
                  </a:solidFill>
                  <a:latin typeface="Arial" pitchFamily="34" charset="0"/>
                  <a:ea typeface="黑体" pitchFamily="49" charset="-122"/>
                </a:defRPr>
              </a:lvl1pPr>
              <a:lvl2pPr marL="742950" indent="-285750" eaLnBrk="0" hangingPunct="0">
                <a:defRPr sz="3600">
                  <a:solidFill>
                    <a:srgbClr val="000000"/>
                  </a:solidFill>
                  <a:latin typeface="Arial" pitchFamily="34" charset="0"/>
                  <a:ea typeface="黑体" pitchFamily="49" charset="-122"/>
                </a:defRPr>
              </a:lvl2pPr>
              <a:lvl3pPr marL="1143000" indent="-228600" eaLnBrk="0" hangingPunct="0">
                <a:defRPr sz="3600">
                  <a:solidFill>
                    <a:srgbClr val="000000"/>
                  </a:solidFill>
                  <a:latin typeface="Arial" pitchFamily="34" charset="0"/>
                  <a:ea typeface="黑体" pitchFamily="49" charset="-122"/>
                </a:defRPr>
              </a:lvl3pPr>
              <a:lvl4pPr marL="1600200" indent="-228600" eaLnBrk="0" hangingPunct="0">
                <a:defRPr sz="3600">
                  <a:solidFill>
                    <a:srgbClr val="000000"/>
                  </a:solidFill>
                  <a:latin typeface="Arial" pitchFamily="34" charset="0"/>
                  <a:ea typeface="黑体" pitchFamily="49" charset="-122"/>
                </a:defRPr>
              </a:lvl4pPr>
              <a:lvl5pPr marL="2057400" indent="-228600" eaLnBrk="0" hangingPunct="0">
                <a:defRPr sz="3600">
                  <a:solidFill>
                    <a:srgbClr val="000000"/>
                  </a:solidFill>
                  <a:latin typeface="Arial" pitchFamily="34" charset="0"/>
                  <a:ea typeface="黑体" pitchFamily="49" charset="-122"/>
                </a:defRPr>
              </a:lvl5pPr>
              <a:lvl6pPr marL="2514600" indent="-228600" algn="ctr" eaLnBrk="0" fontAlgn="base" hangingPunct="0">
                <a:spcBef>
                  <a:spcPct val="0"/>
                </a:spcBef>
                <a:spcAft>
                  <a:spcPct val="0"/>
                </a:spcAft>
                <a:defRPr sz="3600">
                  <a:solidFill>
                    <a:srgbClr val="000000"/>
                  </a:solidFill>
                  <a:latin typeface="Arial" pitchFamily="34" charset="0"/>
                  <a:ea typeface="黑体" pitchFamily="49" charset="-122"/>
                </a:defRPr>
              </a:lvl6pPr>
              <a:lvl7pPr marL="2971800" indent="-228600" algn="ctr" eaLnBrk="0" fontAlgn="base" hangingPunct="0">
                <a:spcBef>
                  <a:spcPct val="0"/>
                </a:spcBef>
                <a:spcAft>
                  <a:spcPct val="0"/>
                </a:spcAft>
                <a:defRPr sz="3600">
                  <a:solidFill>
                    <a:srgbClr val="000000"/>
                  </a:solidFill>
                  <a:latin typeface="Arial" pitchFamily="34" charset="0"/>
                  <a:ea typeface="黑体" pitchFamily="49" charset="-122"/>
                </a:defRPr>
              </a:lvl7pPr>
              <a:lvl8pPr marL="3429000" indent="-228600" algn="ctr" eaLnBrk="0" fontAlgn="base" hangingPunct="0">
                <a:spcBef>
                  <a:spcPct val="0"/>
                </a:spcBef>
                <a:spcAft>
                  <a:spcPct val="0"/>
                </a:spcAft>
                <a:defRPr sz="3600">
                  <a:solidFill>
                    <a:srgbClr val="000000"/>
                  </a:solidFill>
                  <a:latin typeface="Arial" pitchFamily="34" charset="0"/>
                  <a:ea typeface="黑体" pitchFamily="49" charset="-122"/>
                </a:defRPr>
              </a:lvl8pPr>
              <a:lvl9pPr marL="3886200" indent="-228600" algn="ctr" eaLnBrk="0" fontAlgn="base" hangingPunct="0">
                <a:spcBef>
                  <a:spcPct val="0"/>
                </a:spcBef>
                <a:spcAft>
                  <a:spcPct val="0"/>
                </a:spcAft>
                <a:defRPr sz="3600">
                  <a:solidFill>
                    <a:srgbClr val="000000"/>
                  </a:solidFill>
                  <a:latin typeface="Arial" pitchFamily="34" charset="0"/>
                  <a:ea typeface="黑体" pitchFamily="49" charset="-122"/>
                </a:defRPr>
              </a:lvl9pPr>
            </a:lstStyle>
            <a:p>
              <a:pPr>
                <a:spcBef>
                  <a:spcPct val="50000"/>
                </a:spcBef>
              </a:pPr>
              <a:r>
                <a:rPr lang="en-US" altLang="zh-TW" sz="2000" b="1">
                  <a:latin typeface="微软雅黑" pitchFamily="34" charset="-122"/>
                  <a:ea typeface="微软雅黑" pitchFamily="34" charset="-122"/>
                </a:rPr>
                <a:t>.wim</a:t>
              </a:r>
              <a:r>
                <a:rPr lang="zh-TW" altLang="en-US" sz="2000" b="1">
                  <a:latin typeface="微软雅黑" pitchFamily="34" charset="-122"/>
                  <a:ea typeface="微软雅黑" pitchFamily="34" charset="-122"/>
                </a:rPr>
                <a:t>档</a:t>
              </a:r>
            </a:p>
          </p:txBody>
        </p:sp>
      </p:grpSp>
    </p:spTree>
    <p:extLst>
      <p:ext uri="{BB962C8B-B14F-4D97-AF65-F5344CB8AC3E}">
        <p14:creationId xmlns:p14="http://schemas.microsoft.com/office/powerpoint/2010/main" val="30303474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28074"/>
                                        </p:tgtEl>
                                        <p:attrNameLst>
                                          <p:attrName>style.visibility</p:attrName>
                                        </p:attrNameLst>
                                      </p:cBhvr>
                                      <p:to>
                                        <p:strVal val="visible"/>
                                      </p:to>
                                    </p:set>
                                    <p:anim calcmode="lin" valueType="num">
                                      <p:cBhvr>
                                        <p:cTn id="7" dur="500" fill="hold"/>
                                        <p:tgtEl>
                                          <p:spTgt spid="728074"/>
                                        </p:tgtEl>
                                        <p:attrNameLst>
                                          <p:attrName>ppt_w</p:attrName>
                                        </p:attrNameLst>
                                      </p:cBhvr>
                                      <p:tavLst>
                                        <p:tav tm="0">
                                          <p:val>
                                            <p:fltVal val="0"/>
                                          </p:val>
                                        </p:tav>
                                        <p:tav tm="100000">
                                          <p:val>
                                            <p:strVal val="#ppt_w"/>
                                          </p:val>
                                        </p:tav>
                                      </p:tavLst>
                                    </p:anim>
                                    <p:anim calcmode="lin" valueType="num">
                                      <p:cBhvr>
                                        <p:cTn id="8" dur="500" fill="hold"/>
                                        <p:tgtEl>
                                          <p:spTgt spid="728074"/>
                                        </p:tgtEl>
                                        <p:attrNameLst>
                                          <p:attrName>ppt_h</p:attrName>
                                        </p:attrNameLst>
                                      </p:cBhvr>
                                      <p:tavLst>
                                        <p:tav tm="0">
                                          <p:val>
                                            <p:fltVal val="0"/>
                                          </p:val>
                                        </p:tav>
                                        <p:tav tm="100000">
                                          <p:val>
                                            <p:strVal val="#ppt_h"/>
                                          </p:val>
                                        </p:tav>
                                      </p:tavLst>
                                    </p:anim>
                                    <p:animEffect transition="in" filter="fade">
                                      <p:cBhvr>
                                        <p:cTn id="9" dur="500"/>
                                        <p:tgtEl>
                                          <p:spTgt spid="72807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28075"/>
                                        </p:tgtEl>
                                        <p:attrNameLst>
                                          <p:attrName>style.visibility</p:attrName>
                                        </p:attrNameLst>
                                      </p:cBhvr>
                                      <p:to>
                                        <p:strVal val="visible"/>
                                      </p:to>
                                    </p:set>
                                    <p:anim calcmode="lin" valueType="num">
                                      <p:cBhvr>
                                        <p:cTn id="12" dur="500" fill="hold"/>
                                        <p:tgtEl>
                                          <p:spTgt spid="728075"/>
                                        </p:tgtEl>
                                        <p:attrNameLst>
                                          <p:attrName>ppt_w</p:attrName>
                                        </p:attrNameLst>
                                      </p:cBhvr>
                                      <p:tavLst>
                                        <p:tav tm="0">
                                          <p:val>
                                            <p:fltVal val="0"/>
                                          </p:val>
                                        </p:tav>
                                        <p:tav tm="100000">
                                          <p:val>
                                            <p:strVal val="#ppt_w"/>
                                          </p:val>
                                        </p:tav>
                                      </p:tavLst>
                                    </p:anim>
                                    <p:anim calcmode="lin" valueType="num">
                                      <p:cBhvr>
                                        <p:cTn id="13" dur="500" fill="hold"/>
                                        <p:tgtEl>
                                          <p:spTgt spid="728075"/>
                                        </p:tgtEl>
                                        <p:attrNameLst>
                                          <p:attrName>ppt_h</p:attrName>
                                        </p:attrNameLst>
                                      </p:cBhvr>
                                      <p:tavLst>
                                        <p:tav tm="0">
                                          <p:val>
                                            <p:fltVal val="0"/>
                                          </p:val>
                                        </p:tav>
                                        <p:tav tm="100000">
                                          <p:val>
                                            <p:strVal val="#ppt_h"/>
                                          </p:val>
                                        </p:tav>
                                      </p:tavLst>
                                    </p:anim>
                                    <p:animEffect transition="in" filter="fade">
                                      <p:cBhvr>
                                        <p:cTn id="14" dur="500"/>
                                        <p:tgtEl>
                                          <p:spTgt spid="728075"/>
                                        </p:tgtEl>
                                      </p:cBhvr>
                                    </p:animEffect>
                                  </p:childTnLst>
                                </p:cTn>
                              </p:par>
                            </p:childTnLst>
                          </p:cTn>
                        </p:par>
                        <p:par>
                          <p:cTn id="15" fill="hold" nodeType="afterGroup">
                            <p:stCondLst>
                              <p:cond delay="500"/>
                            </p:stCondLst>
                            <p:childTnLst>
                              <p:par>
                                <p:cTn id="16" presetID="53" presetClass="entr" presetSubtype="0" fill="hold" nodeType="afterEffect">
                                  <p:stCondLst>
                                    <p:cond delay="0"/>
                                  </p:stCondLst>
                                  <p:childTnLst>
                                    <p:set>
                                      <p:cBhvr>
                                        <p:cTn id="17" dur="1" fill="hold">
                                          <p:stCondLst>
                                            <p:cond delay="0"/>
                                          </p:stCondLst>
                                        </p:cTn>
                                        <p:tgtEl>
                                          <p:spTgt spid="728073"/>
                                        </p:tgtEl>
                                        <p:attrNameLst>
                                          <p:attrName>style.visibility</p:attrName>
                                        </p:attrNameLst>
                                      </p:cBhvr>
                                      <p:to>
                                        <p:strVal val="visible"/>
                                      </p:to>
                                    </p:set>
                                    <p:anim calcmode="lin" valueType="num">
                                      <p:cBhvr>
                                        <p:cTn id="18" dur="500" fill="hold"/>
                                        <p:tgtEl>
                                          <p:spTgt spid="728073"/>
                                        </p:tgtEl>
                                        <p:attrNameLst>
                                          <p:attrName>ppt_w</p:attrName>
                                        </p:attrNameLst>
                                      </p:cBhvr>
                                      <p:tavLst>
                                        <p:tav tm="0">
                                          <p:val>
                                            <p:fltVal val="0"/>
                                          </p:val>
                                        </p:tav>
                                        <p:tav tm="100000">
                                          <p:val>
                                            <p:strVal val="#ppt_w"/>
                                          </p:val>
                                        </p:tav>
                                      </p:tavLst>
                                    </p:anim>
                                    <p:anim calcmode="lin" valueType="num">
                                      <p:cBhvr>
                                        <p:cTn id="19" dur="500" fill="hold"/>
                                        <p:tgtEl>
                                          <p:spTgt spid="728073"/>
                                        </p:tgtEl>
                                        <p:attrNameLst>
                                          <p:attrName>ppt_h</p:attrName>
                                        </p:attrNameLst>
                                      </p:cBhvr>
                                      <p:tavLst>
                                        <p:tav tm="0">
                                          <p:val>
                                            <p:fltVal val="0"/>
                                          </p:val>
                                        </p:tav>
                                        <p:tav tm="100000">
                                          <p:val>
                                            <p:strVal val="#ppt_h"/>
                                          </p:val>
                                        </p:tav>
                                      </p:tavLst>
                                    </p:anim>
                                    <p:animEffect transition="in" filter="fade">
                                      <p:cBhvr>
                                        <p:cTn id="20" dur="500"/>
                                        <p:tgtEl>
                                          <p:spTgt spid="728073"/>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728077"/>
                                        </p:tgtEl>
                                        <p:attrNameLst>
                                          <p:attrName>style.visibility</p:attrName>
                                        </p:attrNameLst>
                                      </p:cBhvr>
                                      <p:to>
                                        <p:strVal val="visible"/>
                                      </p:to>
                                    </p:set>
                                    <p:anim calcmode="lin" valueType="num">
                                      <p:cBhvr>
                                        <p:cTn id="23" dur="500" fill="hold"/>
                                        <p:tgtEl>
                                          <p:spTgt spid="728077"/>
                                        </p:tgtEl>
                                        <p:attrNameLst>
                                          <p:attrName>ppt_w</p:attrName>
                                        </p:attrNameLst>
                                      </p:cBhvr>
                                      <p:tavLst>
                                        <p:tav tm="0">
                                          <p:val>
                                            <p:fltVal val="0"/>
                                          </p:val>
                                        </p:tav>
                                        <p:tav tm="100000">
                                          <p:val>
                                            <p:strVal val="#ppt_w"/>
                                          </p:val>
                                        </p:tav>
                                      </p:tavLst>
                                    </p:anim>
                                    <p:anim calcmode="lin" valueType="num">
                                      <p:cBhvr>
                                        <p:cTn id="24" dur="500" fill="hold"/>
                                        <p:tgtEl>
                                          <p:spTgt spid="728077"/>
                                        </p:tgtEl>
                                        <p:attrNameLst>
                                          <p:attrName>ppt_h</p:attrName>
                                        </p:attrNameLst>
                                      </p:cBhvr>
                                      <p:tavLst>
                                        <p:tav tm="0">
                                          <p:val>
                                            <p:fltVal val="0"/>
                                          </p:val>
                                        </p:tav>
                                        <p:tav tm="100000">
                                          <p:val>
                                            <p:strVal val="#ppt_h"/>
                                          </p:val>
                                        </p:tav>
                                      </p:tavLst>
                                    </p:anim>
                                    <p:animEffect transition="in" filter="fade">
                                      <p:cBhvr>
                                        <p:cTn id="25" dur="500"/>
                                        <p:tgtEl>
                                          <p:spTgt spid="728077"/>
                                        </p:tgtEl>
                                      </p:cBhvr>
                                    </p:animEffect>
                                  </p:childTnLst>
                                </p:cTn>
                              </p:par>
                              <p:par>
                                <p:cTn id="26" presetID="53" presetClass="entr" presetSubtype="0" fill="hold" nodeType="withEffect">
                                  <p:stCondLst>
                                    <p:cond delay="0"/>
                                  </p:stCondLst>
                                  <p:childTnLst>
                                    <p:set>
                                      <p:cBhvr>
                                        <p:cTn id="27" dur="1" fill="hold">
                                          <p:stCondLst>
                                            <p:cond delay="0"/>
                                          </p:stCondLst>
                                        </p:cTn>
                                        <p:tgtEl>
                                          <p:spTgt spid="728071"/>
                                        </p:tgtEl>
                                        <p:attrNameLst>
                                          <p:attrName>style.visibility</p:attrName>
                                        </p:attrNameLst>
                                      </p:cBhvr>
                                      <p:to>
                                        <p:strVal val="visible"/>
                                      </p:to>
                                    </p:set>
                                    <p:anim calcmode="lin" valueType="num">
                                      <p:cBhvr>
                                        <p:cTn id="28" dur="500" fill="hold"/>
                                        <p:tgtEl>
                                          <p:spTgt spid="728071"/>
                                        </p:tgtEl>
                                        <p:attrNameLst>
                                          <p:attrName>ppt_w</p:attrName>
                                        </p:attrNameLst>
                                      </p:cBhvr>
                                      <p:tavLst>
                                        <p:tav tm="0">
                                          <p:val>
                                            <p:fltVal val="0"/>
                                          </p:val>
                                        </p:tav>
                                        <p:tav tm="100000">
                                          <p:val>
                                            <p:strVal val="#ppt_w"/>
                                          </p:val>
                                        </p:tav>
                                      </p:tavLst>
                                    </p:anim>
                                    <p:anim calcmode="lin" valueType="num">
                                      <p:cBhvr>
                                        <p:cTn id="29" dur="500" fill="hold"/>
                                        <p:tgtEl>
                                          <p:spTgt spid="728071"/>
                                        </p:tgtEl>
                                        <p:attrNameLst>
                                          <p:attrName>ppt_h</p:attrName>
                                        </p:attrNameLst>
                                      </p:cBhvr>
                                      <p:tavLst>
                                        <p:tav tm="0">
                                          <p:val>
                                            <p:fltVal val="0"/>
                                          </p:val>
                                        </p:tav>
                                        <p:tav tm="100000">
                                          <p:val>
                                            <p:strVal val="#ppt_h"/>
                                          </p:val>
                                        </p:tav>
                                      </p:tavLst>
                                    </p:anim>
                                    <p:animEffect transition="in" filter="fade">
                                      <p:cBhvr>
                                        <p:cTn id="30" dur="500"/>
                                        <p:tgtEl>
                                          <p:spTgt spid="728071"/>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728078"/>
                                        </p:tgtEl>
                                        <p:attrNameLst>
                                          <p:attrName>style.visibility</p:attrName>
                                        </p:attrNameLst>
                                      </p:cBhvr>
                                      <p:to>
                                        <p:strVal val="visible"/>
                                      </p:to>
                                    </p:set>
                                    <p:anim calcmode="lin" valueType="num">
                                      <p:cBhvr>
                                        <p:cTn id="33" dur="500" fill="hold"/>
                                        <p:tgtEl>
                                          <p:spTgt spid="728078"/>
                                        </p:tgtEl>
                                        <p:attrNameLst>
                                          <p:attrName>ppt_w</p:attrName>
                                        </p:attrNameLst>
                                      </p:cBhvr>
                                      <p:tavLst>
                                        <p:tav tm="0">
                                          <p:val>
                                            <p:fltVal val="0"/>
                                          </p:val>
                                        </p:tav>
                                        <p:tav tm="100000">
                                          <p:val>
                                            <p:strVal val="#ppt_w"/>
                                          </p:val>
                                        </p:tav>
                                      </p:tavLst>
                                    </p:anim>
                                    <p:anim calcmode="lin" valueType="num">
                                      <p:cBhvr>
                                        <p:cTn id="34" dur="500" fill="hold"/>
                                        <p:tgtEl>
                                          <p:spTgt spid="728078"/>
                                        </p:tgtEl>
                                        <p:attrNameLst>
                                          <p:attrName>ppt_h</p:attrName>
                                        </p:attrNameLst>
                                      </p:cBhvr>
                                      <p:tavLst>
                                        <p:tav tm="0">
                                          <p:val>
                                            <p:fltVal val="0"/>
                                          </p:val>
                                        </p:tav>
                                        <p:tav tm="100000">
                                          <p:val>
                                            <p:strVal val="#ppt_h"/>
                                          </p:val>
                                        </p:tav>
                                      </p:tavLst>
                                    </p:anim>
                                    <p:animEffect transition="in" filter="fade">
                                      <p:cBhvr>
                                        <p:cTn id="35" dur="500"/>
                                        <p:tgtEl>
                                          <p:spTgt spid="728078"/>
                                        </p:tgtEl>
                                      </p:cBhvr>
                                    </p:animEffect>
                                  </p:childTnLst>
                                </p:cTn>
                              </p:par>
                              <p:par>
                                <p:cTn id="36" presetID="53" presetClass="entr" presetSubtype="0" fill="hold" nodeType="withEffect">
                                  <p:stCondLst>
                                    <p:cond delay="0"/>
                                  </p:stCondLst>
                                  <p:childTnLst>
                                    <p:set>
                                      <p:cBhvr>
                                        <p:cTn id="37" dur="1" fill="hold">
                                          <p:stCondLst>
                                            <p:cond delay="0"/>
                                          </p:stCondLst>
                                        </p:cTn>
                                        <p:tgtEl>
                                          <p:spTgt spid="728072"/>
                                        </p:tgtEl>
                                        <p:attrNameLst>
                                          <p:attrName>style.visibility</p:attrName>
                                        </p:attrNameLst>
                                      </p:cBhvr>
                                      <p:to>
                                        <p:strVal val="visible"/>
                                      </p:to>
                                    </p:set>
                                    <p:anim calcmode="lin" valueType="num">
                                      <p:cBhvr>
                                        <p:cTn id="38" dur="500" fill="hold"/>
                                        <p:tgtEl>
                                          <p:spTgt spid="728072"/>
                                        </p:tgtEl>
                                        <p:attrNameLst>
                                          <p:attrName>ppt_w</p:attrName>
                                        </p:attrNameLst>
                                      </p:cBhvr>
                                      <p:tavLst>
                                        <p:tav tm="0">
                                          <p:val>
                                            <p:fltVal val="0"/>
                                          </p:val>
                                        </p:tav>
                                        <p:tav tm="100000">
                                          <p:val>
                                            <p:strVal val="#ppt_w"/>
                                          </p:val>
                                        </p:tav>
                                      </p:tavLst>
                                    </p:anim>
                                    <p:anim calcmode="lin" valueType="num">
                                      <p:cBhvr>
                                        <p:cTn id="39" dur="500" fill="hold"/>
                                        <p:tgtEl>
                                          <p:spTgt spid="728072"/>
                                        </p:tgtEl>
                                        <p:attrNameLst>
                                          <p:attrName>ppt_h</p:attrName>
                                        </p:attrNameLst>
                                      </p:cBhvr>
                                      <p:tavLst>
                                        <p:tav tm="0">
                                          <p:val>
                                            <p:fltVal val="0"/>
                                          </p:val>
                                        </p:tav>
                                        <p:tav tm="100000">
                                          <p:val>
                                            <p:strVal val="#ppt_h"/>
                                          </p:val>
                                        </p:tav>
                                      </p:tavLst>
                                    </p:anim>
                                    <p:animEffect transition="in" filter="fade">
                                      <p:cBhvr>
                                        <p:cTn id="40" dur="500"/>
                                        <p:tgtEl>
                                          <p:spTgt spid="728072"/>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728076"/>
                                        </p:tgtEl>
                                        <p:attrNameLst>
                                          <p:attrName>style.visibility</p:attrName>
                                        </p:attrNameLst>
                                      </p:cBhvr>
                                      <p:to>
                                        <p:strVal val="visible"/>
                                      </p:to>
                                    </p:set>
                                    <p:anim calcmode="lin" valueType="num">
                                      <p:cBhvr>
                                        <p:cTn id="43" dur="500" fill="hold"/>
                                        <p:tgtEl>
                                          <p:spTgt spid="728076"/>
                                        </p:tgtEl>
                                        <p:attrNameLst>
                                          <p:attrName>ppt_w</p:attrName>
                                        </p:attrNameLst>
                                      </p:cBhvr>
                                      <p:tavLst>
                                        <p:tav tm="0">
                                          <p:val>
                                            <p:fltVal val="0"/>
                                          </p:val>
                                        </p:tav>
                                        <p:tav tm="100000">
                                          <p:val>
                                            <p:strVal val="#ppt_w"/>
                                          </p:val>
                                        </p:tav>
                                      </p:tavLst>
                                    </p:anim>
                                    <p:anim calcmode="lin" valueType="num">
                                      <p:cBhvr>
                                        <p:cTn id="44" dur="500" fill="hold"/>
                                        <p:tgtEl>
                                          <p:spTgt spid="728076"/>
                                        </p:tgtEl>
                                        <p:attrNameLst>
                                          <p:attrName>ppt_h</p:attrName>
                                        </p:attrNameLst>
                                      </p:cBhvr>
                                      <p:tavLst>
                                        <p:tav tm="0">
                                          <p:val>
                                            <p:fltVal val="0"/>
                                          </p:val>
                                        </p:tav>
                                        <p:tav tm="100000">
                                          <p:val>
                                            <p:strVal val="#ppt_h"/>
                                          </p:val>
                                        </p:tav>
                                      </p:tavLst>
                                    </p:anim>
                                    <p:animEffect transition="in" filter="fade">
                                      <p:cBhvr>
                                        <p:cTn id="45" dur="500"/>
                                        <p:tgtEl>
                                          <p:spTgt spid="728076"/>
                                        </p:tgtEl>
                                      </p:cBhvr>
                                    </p:animEffect>
                                  </p:childTnLst>
                                </p:cTn>
                              </p:par>
                            </p:childTnLst>
                          </p:cTn>
                        </p:par>
                        <p:par>
                          <p:cTn id="46" fill="hold" nodeType="afterGroup">
                            <p:stCondLst>
                              <p:cond delay="1000"/>
                            </p:stCondLst>
                            <p:childTnLst>
                              <p:par>
                                <p:cTn id="47" presetID="22" presetClass="entr" presetSubtype="8" fill="hold" nodeType="afterEffect">
                                  <p:stCondLst>
                                    <p:cond delay="0"/>
                                  </p:stCondLst>
                                  <p:childTnLst>
                                    <p:set>
                                      <p:cBhvr>
                                        <p:cTn id="48" dur="1" fill="hold">
                                          <p:stCondLst>
                                            <p:cond delay="0"/>
                                          </p:stCondLst>
                                        </p:cTn>
                                        <p:tgtEl>
                                          <p:spTgt spid="728066"/>
                                        </p:tgtEl>
                                        <p:attrNameLst>
                                          <p:attrName>style.visibility</p:attrName>
                                        </p:attrNameLst>
                                      </p:cBhvr>
                                      <p:to>
                                        <p:strVal val="visible"/>
                                      </p:to>
                                    </p:set>
                                    <p:animEffect transition="in" filter="wipe(left)">
                                      <p:cBhvr>
                                        <p:cTn id="49" dur="500"/>
                                        <p:tgtEl>
                                          <p:spTgt spid="728066"/>
                                        </p:tgtEl>
                                      </p:cBhvr>
                                    </p:animEffect>
                                  </p:childTnLst>
                                </p:cTn>
                              </p:par>
                              <p:par>
                                <p:cTn id="50" presetID="22" presetClass="entr" presetSubtype="2" fill="hold" nodeType="withEffect">
                                  <p:stCondLst>
                                    <p:cond delay="0"/>
                                  </p:stCondLst>
                                  <p:childTnLst>
                                    <p:set>
                                      <p:cBhvr>
                                        <p:cTn id="51" dur="1" fill="hold">
                                          <p:stCondLst>
                                            <p:cond delay="0"/>
                                          </p:stCondLst>
                                        </p:cTn>
                                        <p:tgtEl>
                                          <p:spTgt spid="728067"/>
                                        </p:tgtEl>
                                        <p:attrNameLst>
                                          <p:attrName>style.visibility</p:attrName>
                                        </p:attrNameLst>
                                      </p:cBhvr>
                                      <p:to>
                                        <p:strVal val="visible"/>
                                      </p:to>
                                    </p:set>
                                    <p:animEffect transition="in" filter="wipe(right)">
                                      <p:cBhvr>
                                        <p:cTn id="52" dur="500"/>
                                        <p:tgtEl>
                                          <p:spTgt spid="728067"/>
                                        </p:tgtEl>
                                      </p:cBhvr>
                                    </p:animEffect>
                                  </p:childTnLst>
                                </p:cTn>
                              </p:par>
                              <p:par>
                                <p:cTn id="53" presetID="22" presetClass="entr" presetSubtype="2" fill="hold" nodeType="withEffect">
                                  <p:stCondLst>
                                    <p:cond delay="0"/>
                                  </p:stCondLst>
                                  <p:childTnLst>
                                    <p:set>
                                      <p:cBhvr>
                                        <p:cTn id="54" dur="1" fill="hold">
                                          <p:stCondLst>
                                            <p:cond delay="0"/>
                                          </p:stCondLst>
                                        </p:cTn>
                                        <p:tgtEl>
                                          <p:spTgt spid="728091"/>
                                        </p:tgtEl>
                                        <p:attrNameLst>
                                          <p:attrName>style.visibility</p:attrName>
                                        </p:attrNameLst>
                                      </p:cBhvr>
                                      <p:to>
                                        <p:strVal val="visible"/>
                                      </p:to>
                                    </p:set>
                                    <p:animEffect transition="in" filter="wipe(right)">
                                      <p:cBhvr>
                                        <p:cTn id="55" dur="500"/>
                                        <p:tgtEl>
                                          <p:spTgt spid="72809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xit" presetSubtype="0" fill="hold" nodeType="clickEffect">
                                  <p:stCondLst>
                                    <p:cond delay="0"/>
                                  </p:stCondLst>
                                  <p:childTnLst>
                                    <p:animEffect transition="out" filter="fade">
                                      <p:cBhvr>
                                        <p:cTn id="59" dur="500"/>
                                        <p:tgtEl>
                                          <p:spTgt spid="728072"/>
                                        </p:tgtEl>
                                      </p:cBhvr>
                                    </p:animEffect>
                                    <p:set>
                                      <p:cBhvr>
                                        <p:cTn id="60" dur="1" fill="hold">
                                          <p:stCondLst>
                                            <p:cond delay="499"/>
                                          </p:stCondLst>
                                        </p:cTn>
                                        <p:tgtEl>
                                          <p:spTgt spid="72807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728076"/>
                                        </p:tgtEl>
                                      </p:cBhvr>
                                    </p:animEffect>
                                    <p:set>
                                      <p:cBhvr>
                                        <p:cTn id="63" dur="1" fill="hold">
                                          <p:stCondLst>
                                            <p:cond delay="499"/>
                                          </p:stCondLst>
                                        </p:cTn>
                                        <p:tgtEl>
                                          <p:spTgt spid="72807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728074"/>
                                        </p:tgtEl>
                                      </p:cBhvr>
                                    </p:animEffect>
                                    <p:set>
                                      <p:cBhvr>
                                        <p:cTn id="66" dur="1" fill="hold">
                                          <p:stCondLst>
                                            <p:cond delay="499"/>
                                          </p:stCondLst>
                                        </p:cTn>
                                        <p:tgtEl>
                                          <p:spTgt spid="72807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728075"/>
                                        </p:tgtEl>
                                      </p:cBhvr>
                                    </p:animEffect>
                                    <p:set>
                                      <p:cBhvr>
                                        <p:cTn id="69" dur="1" fill="hold">
                                          <p:stCondLst>
                                            <p:cond delay="499"/>
                                          </p:stCondLst>
                                        </p:cTn>
                                        <p:tgtEl>
                                          <p:spTgt spid="728075"/>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728073"/>
                                        </p:tgtEl>
                                      </p:cBhvr>
                                    </p:animEffect>
                                    <p:set>
                                      <p:cBhvr>
                                        <p:cTn id="72" dur="1" fill="hold">
                                          <p:stCondLst>
                                            <p:cond delay="499"/>
                                          </p:stCondLst>
                                        </p:cTn>
                                        <p:tgtEl>
                                          <p:spTgt spid="728073"/>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728077"/>
                                        </p:tgtEl>
                                      </p:cBhvr>
                                    </p:animEffect>
                                    <p:set>
                                      <p:cBhvr>
                                        <p:cTn id="75" dur="1" fill="hold">
                                          <p:stCondLst>
                                            <p:cond delay="499"/>
                                          </p:stCondLst>
                                        </p:cTn>
                                        <p:tgtEl>
                                          <p:spTgt spid="72807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728071"/>
                                        </p:tgtEl>
                                      </p:cBhvr>
                                    </p:animEffect>
                                    <p:set>
                                      <p:cBhvr>
                                        <p:cTn id="78" dur="1" fill="hold">
                                          <p:stCondLst>
                                            <p:cond delay="499"/>
                                          </p:stCondLst>
                                        </p:cTn>
                                        <p:tgtEl>
                                          <p:spTgt spid="728071"/>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728078"/>
                                        </p:tgtEl>
                                      </p:cBhvr>
                                    </p:animEffect>
                                    <p:set>
                                      <p:cBhvr>
                                        <p:cTn id="81" dur="1" fill="hold">
                                          <p:stCondLst>
                                            <p:cond delay="499"/>
                                          </p:stCondLst>
                                        </p:cTn>
                                        <p:tgtEl>
                                          <p:spTgt spid="728078"/>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28091"/>
                                        </p:tgtEl>
                                      </p:cBhvr>
                                    </p:animEffect>
                                    <p:set>
                                      <p:cBhvr>
                                        <p:cTn id="84" dur="1" fill="hold">
                                          <p:stCondLst>
                                            <p:cond delay="499"/>
                                          </p:stCondLst>
                                        </p:cTn>
                                        <p:tgtEl>
                                          <p:spTgt spid="72809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28067"/>
                                        </p:tgtEl>
                                      </p:cBhvr>
                                    </p:animEffect>
                                    <p:set>
                                      <p:cBhvr>
                                        <p:cTn id="87" dur="1" fill="hold">
                                          <p:stCondLst>
                                            <p:cond delay="499"/>
                                          </p:stCondLst>
                                        </p:cTn>
                                        <p:tgtEl>
                                          <p:spTgt spid="72806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28066"/>
                                        </p:tgtEl>
                                      </p:cBhvr>
                                    </p:animEffect>
                                    <p:set>
                                      <p:cBhvr>
                                        <p:cTn id="90" dur="1" fill="hold">
                                          <p:stCondLst>
                                            <p:cond delay="499"/>
                                          </p:stCondLst>
                                        </p:cTn>
                                        <p:tgtEl>
                                          <p:spTgt spid="728066"/>
                                        </p:tgtEl>
                                        <p:attrNameLst>
                                          <p:attrName>style.visibility</p:attrName>
                                        </p:attrNameLst>
                                      </p:cBhvr>
                                      <p:to>
                                        <p:strVal val="hidden"/>
                                      </p:to>
                                    </p:set>
                                  </p:childTnLst>
                                </p:cTn>
                              </p:par>
                            </p:childTnLst>
                          </p:cTn>
                        </p:par>
                        <p:par>
                          <p:cTn id="91" fill="hold" nodeType="afterGroup">
                            <p:stCondLst>
                              <p:cond delay="500"/>
                            </p:stCondLst>
                            <p:childTnLst>
                              <p:par>
                                <p:cTn id="92" presetID="53" presetClass="entr" presetSubtype="0" fill="hold" nodeType="afterEffect">
                                  <p:stCondLst>
                                    <p:cond delay="0"/>
                                  </p:stCondLst>
                                  <p:childTnLst>
                                    <p:set>
                                      <p:cBhvr>
                                        <p:cTn id="93" dur="1" fill="hold">
                                          <p:stCondLst>
                                            <p:cond delay="0"/>
                                          </p:stCondLst>
                                        </p:cTn>
                                        <p:tgtEl>
                                          <p:spTgt spid="728092"/>
                                        </p:tgtEl>
                                        <p:attrNameLst>
                                          <p:attrName>style.visibility</p:attrName>
                                        </p:attrNameLst>
                                      </p:cBhvr>
                                      <p:to>
                                        <p:strVal val="visible"/>
                                      </p:to>
                                    </p:set>
                                    <p:anim calcmode="lin" valueType="num">
                                      <p:cBhvr>
                                        <p:cTn id="94" dur="500" fill="hold"/>
                                        <p:tgtEl>
                                          <p:spTgt spid="728092"/>
                                        </p:tgtEl>
                                        <p:attrNameLst>
                                          <p:attrName>ppt_w</p:attrName>
                                        </p:attrNameLst>
                                      </p:cBhvr>
                                      <p:tavLst>
                                        <p:tav tm="0">
                                          <p:val>
                                            <p:fltVal val="0"/>
                                          </p:val>
                                        </p:tav>
                                        <p:tav tm="100000">
                                          <p:val>
                                            <p:strVal val="#ppt_w"/>
                                          </p:val>
                                        </p:tav>
                                      </p:tavLst>
                                    </p:anim>
                                    <p:anim calcmode="lin" valueType="num">
                                      <p:cBhvr>
                                        <p:cTn id="95" dur="500" fill="hold"/>
                                        <p:tgtEl>
                                          <p:spTgt spid="728092"/>
                                        </p:tgtEl>
                                        <p:attrNameLst>
                                          <p:attrName>ppt_h</p:attrName>
                                        </p:attrNameLst>
                                      </p:cBhvr>
                                      <p:tavLst>
                                        <p:tav tm="0">
                                          <p:val>
                                            <p:fltVal val="0"/>
                                          </p:val>
                                        </p:tav>
                                        <p:tav tm="100000">
                                          <p:val>
                                            <p:strVal val="#ppt_h"/>
                                          </p:val>
                                        </p:tav>
                                      </p:tavLst>
                                    </p:anim>
                                    <p:animEffect transition="in" filter="fade">
                                      <p:cBhvr>
                                        <p:cTn id="96" dur="500"/>
                                        <p:tgtEl>
                                          <p:spTgt spid="728092"/>
                                        </p:tgtEl>
                                      </p:cBhvr>
                                    </p:animEffect>
                                  </p:childTnLst>
                                </p:cTn>
                              </p:par>
                              <p:par>
                                <p:cTn id="97" presetID="53" presetClass="entr" presetSubtype="0" fill="hold" grpId="0" nodeType="withEffect">
                                  <p:stCondLst>
                                    <p:cond delay="0"/>
                                  </p:stCondLst>
                                  <p:childTnLst>
                                    <p:set>
                                      <p:cBhvr>
                                        <p:cTn id="98" dur="1" fill="hold">
                                          <p:stCondLst>
                                            <p:cond delay="0"/>
                                          </p:stCondLst>
                                        </p:cTn>
                                        <p:tgtEl>
                                          <p:spTgt spid="728082"/>
                                        </p:tgtEl>
                                        <p:attrNameLst>
                                          <p:attrName>style.visibility</p:attrName>
                                        </p:attrNameLst>
                                      </p:cBhvr>
                                      <p:to>
                                        <p:strVal val="visible"/>
                                      </p:to>
                                    </p:set>
                                    <p:anim calcmode="lin" valueType="num">
                                      <p:cBhvr>
                                        <p:cTn id="99" dur="500" fill="hold"/>
                                        <p:tgtEl>
                                          <p:spTgt spid="728082"/>
                                        </p:tgtEl>
                                        <p:attrNameLst>
                                          <p:attrName>ppt_w</p:attrName>
                                        </p:attrNameLst>
                                      </p:cBhvr>
                                      <p:tavLst>
                                        <p:tav tm="0">
                                          <p:val>
                                            <p:fltVal val="0"/>
                                          </p:val>
                                        </p:tav>
                                        <p:tav tm="100000">
                                          <p:val>
                                            <p:strVal val="#ppt_w"/>
                                          </p:val>
                                        </p:tav>
                                      </p:tavLst>
                                    </p:anim>
                                    <p:anim calcmode="lin" valueType="num">
                                      <p:cBhvr>
                                        <p:cTn id="100" dur="500" fill="hold"/>
                                        <p:tgtEl>
                                          <p:spTgt spid="728082"/>
                                        </p:tgtEl>
                                        <p:attrNameLst>
                                          <p:attrName>ppt_h</p:attrName>
                                        </p:attrNameLst>
                                      </p:cBhvr>
                                      <p:tavLst>
                                        <p:tav tm="0">
                                          <p:val>
                                            <p:fltVal val="0"/>
                                          </p:val>
                                        </p:tav>
                                        <p:tav tm="100000">
                                          <p:val>
                                            <p:strVal val="#ppt_h"/>
                                          </p:val>
                                        </p:tav>
                                      </p:tavLst>
                                    </p:anim>
                                    <p:animEffect transition="in" filter="fade">
                                      <p:cBhvr>
                                        <p:cTn id="101" dur="500"/>
                                        <p:tgtEl>
                                          <p:spTgt spid="728082"/>
                                        </p:tgtEl>
                                      </p:cBhvr>
                                    </p:animEffect>
                                  </p:childTnLst>
                                </p:cTn>
                              </p:par>
                              <p:par>
                                <p:cTn id="102" presetID="53" presetClass="entr" presetSubtype="0" fill="hold" nodeType="withEffect">
                                  <p:stCondLst>
                                    <p:cond delay="0"/>
                                  </p:stCondLst>
                                  <p:childTnLst>
                                    <p:set>
                                      <p:cBhvr>
                                        <p:cTn id="103" dur="1" fill="hold">
                                          <p:stCondLst>
                                            <p:cond delay="0"/>
                                          </p:stCondLst>
                                        </p:cTn>
                                        <p:tgtEl>
                                          <p:spTgt spid="728093"/>
                                        </p:tgtEl>
                                        <p:attrNameLst>
                                          <p:attrName>style.visibility</p:attrName>
                                        </p:attrNameLst>
                                      </p:cBhvr>
                                      <p:to>
                                        <p:strVal val="visible"/>
                                      </p:to>
                                    </p:set>
                                    <p:anim calcmode="lin" valueType="num">
                                      <p:cBhvr>
                                        <p:cTn id="104" dur="500" fill="hold"/>
                                        <p:tgtEl>
                                          <p:spTgt spid="728093"/>
                                        </p:tgtEl>
                                        <p:attrNameLst>
                                          <p:attrName>ppt_w</p:attrName>
                                        </p:attrNameLst>
                                      </p:cBhvr>
                                      <p:tavLst>
                                        <p:tav tm="0">
                                          <p:val>
                                            <p:fltVal val="0"/>
                                          </p:val>
                                        </p:tav>
                                        <p:tav tm="100000">
                                          <p:val>
                                            <p:strVal val="#ppt_w"/>
                                          </p:val>
                                        </p:tav>
                                      </p:tavLst>
                                    </p:anim>
                                    <p:anim calcmode="lin" valueType="num">
                                      <p:cBhvr>
                                        <p:cTn id="105" dur="500" fill="hold"/>
                                        <p:tgtEl>
                                          <p:spTgt spid="728093"/>
                                        </p:tgtEl>
                                        <p:attrNameLst>
                                          <p:attrName>ppt_h</p:attrName>
                                        </p:attrNameLst>
                                      </p:cBhvr>
                                      <p:tavLst>
                                        <p:tav tm="0">
                                          <p:val>
                                            <p:fltVal val="0"/>
                                          </p:val>
                                        </p:tav>
                                        <p:tav tm="100000">
                                          <p:val>
                                            <p:strVal val="#ppt_h"/>
                                          </p:val>
                                        </p:tav>
                                      </p:tavLst>
                                    </p:anim>
                                    <p:animEffect transition="in" filter="fade">
                                      <p:cBhvr>
                                        <p:cTn id="106" dur="500"/>
                                        <p:tgtEl>
                                          <p:spTgt spid="728093"/>
                                        </p:tgtEl>
                                      </p:cBhvr>
                                    </p:animEffect>
                                  </p:childTnLst>
                                </p:cTn>
                              </p:par>
                              <p:par>
                                <p:cTn id="107" presetID="53" presetClass="entr" presetSubtype="0" fill="hold" grpId="0" nodeType="withEffect">
                                  <p:stCondLst>
                                    <p:cond delay="0"/>
                                  </p:stCondLst>
                                  <p:childTnLst>
                                    <p:set>
                                      <p:cBhvr>
                                        <p:cTn id="108" dur="1" fill="hold">
                                          <p:stCondLst>
                                            <p:cond delay="0"/>
                                          </p:stCondLst>
                                        </p:cTn>
                                        <p:tgtEl>
                                          <p:spTgt spid="728080"/>
                                        </p:tgtEl>
                                        <p:attrNameLst>
                                          <p:attrName>style.visibility</p:attrName>
                                        </p:attrNameLst>
                                      </p:cBhvr>
                                      <p:to>
                                        <p:strVal val="visible"/>
                                      </p:to>
                                    </p:set>
                                    <p:anim calcmode="lin" valueType="num">
                                      <p:cBhvr>
                                        <p:cTn id="109" dur="500" fill="hold"/>
                                        <p:tgtEl>
                                          <p:spTgt spid="728080"/>
                                        </p:tgtEl>
                                        <p:attrNameLst>
                                          <p:attrName>ppt_w</p:attrName>
                                        </p:attrNameLst>
                                      </p:cBhvr>
                                      <p:tavLst>
                                        <p:tav tm="0">
                                          <p:val>
                                            <p:fltVal val="0"/>
                                          </p:val>
                                        </p:tav>
                                        <p:tav tm="100000">
                                          <p:val>
                                            <p:strVal val="#ppt_w"/>
                                          </p:val>
                                        </p:tav>
                                      </p:tavLst>
                                    </p:anim>
                                    <p:anim calcmode="lin" valueType="num">
                                      <p:cBhvr>
                                        <p:cTn id="110" dur="500" fill="hold"/>
                                        <p:tgtEl>
                                          <p:spTgt spid="728080"/>
                                        </p:tgtEl>
                                        <p:attrNameLst>
                                          <p:attrName>ppt_h</p:attrName>
                                        </p:attrNameLst>
                                      </p:cBhvr>
                                      <p:tavLst>
                                        <p:tav tm="0">
                                          <p:val>
                                            <p:fltVal val="0"/>
                                          </p:val>
                                        </p:tav>
                                        <p:tav tm="100000">
                                          <p:val>
                                            <p:strVal val="#ppt_h"/>
                                          </p:val>
                                        </p:tav>
                                      </p:tavLst>
                                    </p:anim>
                                    <p:animEffect transition="in" filter="fade">
                                      <p:cBhvr>
                                        <p:cTn id="111" dur="500"/>
                                        <p:tgtEl>
                                          <p:spTgt spid="728080"/>
                                        </p:tgtEl>
                                      </p:cBhvr>
                                    </p:animEffect>
                                  </p:childTnLst>
                                </p:cTn>
                              </p:par>
                              <p:par>
                                <p:cTn id="112" presetID="53" presetClass="entr" presetSubtype="0" fill="hold" nodeType="withEffect">
                                  <p:stCondLst>
                                    <p:cond delay="0"/>
                                  </p:stCondLst>
                                  <p:childTnLst>
                                    <p:set>
                                      <p:cBhvr>
                                        <p:cTn id="113" dur="1" fill="hold">
                                          <p:stCondLst>
                                            <p:cond delay="0"/>
                                          </p:stCondLst>
                                        </p:cTn>
                                        <p:tgtEl>
                                          <p:spTgt spid="728079"/>
                                        </p:tgtEl>
                                        <p:attrNameLst>
                                          <p:attrName>style.visibility</p:attrName>
                                        </p:attrNameLst>
                                      </p:cBhvr>
                                      <p:to>
                                        <p:strVal val="visible"/>
                                      </p:to>
                                    </p:set>
                                    <p:anim calcmode="lin" valueType="num">
                                      <p:cBhvr>
                                        <p:cTn id="114" dur="500" fill="hold"/>
                                        <p:tgtEl>
                                          <p:spTgt spid="728079"/>
                                        </p:tgtEl>
                                        <p:attrNameLst>
                                          <p:attrName>ppt_w</p:attrName>
                                        </p:attrNameLst>
                                      </p:cBhvr>
                                      <p:tavLst>
                                        <p:tav tm="0">
                                          <p:val>
                                            <p:fltVal val="0"/>
                                          </p:val>
                                        </p:tav>
                                        <p:tav tm="100000">
                                          <p:val>
                                            <p:strVal val="#ppt_w"/>
                                          </p:val>
                                        </p:tav>
                                      </p:tavLst>
                                    </p:anim>
                                    <p:anim calcmode="lin" valueType="num">
                                      <p:cBhvr>
                                        <p:cTn id="115" dur="500" fill="hold"/>
                                        <p:tgtEl>
                                          <p:spTgt spid="728079"/>
                                        </p:tgtEl>
                                        <p:attrNameLst>
                                          <p:attrName>ppt_h</p:attrName>
                                        </p:attrNameLst>
                                      </p:cBhvr>
                                      <p:tavLst>
                                        <p:tav tm="0">
                                          <p:val>
                                            <p:fltVal val="0"/>
                                          </p:val>
                                        </p:tav>
                                        <p:tav tm="100000">
                                          <p:val>
                                            <p:strVal val="#ppt_h"/>
                                          </p:val>
                                        </p:tav>
                                      </p:tavLst>
                                    </p:anim>
                                    <p:animEffect transition="in" filter="fade">
                                      <p:cBhvr>
                                        <p:cTn id="116" dur="500"/>
                                        <p:tgtEl>
                                          <p:spTgt spid="728079"/>
                                        </p:tgtEl>
                                      </p:cBhvr>
                                    </p:animEffect>
                                  </p:childTnLst>
                                </p:cTn>
                              </p:par>
                            </p:childTnLst>
                          </p:cTn>
                        </p:par>
                        <p:par>
                          <p:cTn id="117" fill="hold" nodeType="afterGroup">
                            <p:stCondLst>
                              <p:cond delay="1000"/>
                            </p:stCondLst>
                            <p:childTnLst>
                              <p:par>
                                <p:cTn id="118" presetID="4" presetClass="entr" presetSubtype="32" fill="hold" nodeType="afterEffect">
                                  <p:stCondLst>
                                    <p:cond delay="0"/>
                                  </p:stCondLst>
                                  <p:childTnLst>
                                    <p:set>
                                      <p:cBhvr>
                                        <p:cTn id="119" dur="1" fill="hold">
                                          <p:stCondLst>
                                            <p:cond delay="0"/>
                                          </p:stCondLst>
                                        </p:cTn>
                                        <p:tgtEl>
                                          <p:spTgt spid="728081"/>
                                        </p:tgtEl>
                                        <p:attrNameLst>
                                          <p:attrName>style.visibility</p:attrName>
                                        </p:attrNameLst>
                                      </p:cBhvr>
                                      <p:to>
                                        <p:strVal val="visible"/>
                                      </p:to>
                                    </p:set>
                                    <p:animEffect transition="in" filter="box(out)">
                                      <p:cBhvr>
                                        <p:cTn id="120" dur="500"/>
                                        <p:tgtEl>
                                          <p:spTgt spid="728081"/>
                                        </p:tgtEl>
                                      </p:cBhvr>
                                    </p:animEffect>
                                  </p:childTnLst>
                                </p:cTn>
                              </p:par>
                              <p:par>
                                <p:cTn id="121" presetID="4" presetClass="entr" presetSubtype="32" fill="hold" nodeType="withEffect">
                                  <p:stCondLst>
                                    <p:cond delay="0"/>
                                  </p:stCondLst>
                                  <p:childTnLst>
                                    <p:set>
                                      <p:cBhvr>
                                        <p:cTn id="122" dur="1" fill="hold">
                                          <p:stCondLst>
                                            <p:cond delay="0"/>
                                          </p:stCondLst>
                                        </p:cTn>
                                        <p:tgtEl>
                                          <p:spTgt spid="728068"/>
                                        </p:tgtEl>
                                        <p:attrNameLst>
                                          <p:attrName>style.visibility</p:attrName>
                                        </p:attrNameLst>
                                      </p:cBhvr>
                                      <p:to>
                                        <p:strVal val="visible"/>
                                      </p:to>
                                    </p:set>
                                    <p:animEffect transition="in" filter="box(out)">
                                      <p:cBhvr>
                                        <p:cTn id="123" dur="500"/>
                                        <p:tgtEl>
                                          <p:spTgt spid="72806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0" presetClass="exit" presetSubtype="0" fill="hold" nodeType="clickEffect">
                                  <p:stCondLst>
                                    <p:cond delay="0"/>
                                  </p:stCondLst>
                                  <p:childTnLst>
                                    <p:animEffect transition="out" filter="fade">
                                      <p:cBhvr>
                                        <p:cTn id="127" dur="500"/>
                                        <p:tgtEl>
                                          <p:spTgt spid="728079"/>
                                        </p:tgtEl>
                                      </p:cBhvr>
                                    </p:animEffect>
                                    <p:set>
                                      <p:cBhvr>
                                        <p:cTn id="128" dur="1" fill="hold">
                                          <p:stCondLst>
                                            <p:cond delay="499"/>
                                          </p:stCondLst>
                                        </p:cTn>
                                        <p:tgtEl>
                                          <p:spTgt spid="7280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728080"/>
                                        </p:tgtEl>
                                      </p:cBhvr>
                                    </p:animEffect>
                                    <p:set>
                                      <p:cBhvr>
                                        <p:cTn id="131" dur="1" fill="hold">
                                          <p:stCondLst>
                                            <p:cond delay="499"/>
                                          </p:stCondLst>
                                        </p:cTn>
                                        <p:tgtEl>
                                          <p:spTgt spid="728080"/>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728082"/>
                                        </p:tgtEl>
                                      </p:cBhvr>
                                    </p:animEffect>
                                    <p:set>
                                      <p:cBhvr>
                                        <p:cTn id="134" dur="1" fill="hold">
                                          <p:stCondLst>
                                            <p:cond delay="499"/>
                                          </p:stCondLst>
                                        </p:cTn>
                                        <p:tgtEl>
                                          <p:spTgt spid="728082"/>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728068"/>
                                        </p:tgtEl>
                                      </p:cBhvr>
                                    </p:animEffect>
                                    <p:set>
                                      <p:cBhvr>
                                        <p:cTn id="137" dur="1" fill="hold">
                                          <p:stCondLst>
                                            <p:cond delay="499"/>
                                          </p:stCondLst>
                                        </p:cTn>
                                        <p:tgtEl>
                                          <p:spTgt spid="72806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728081"/>
                                        </p:tgtEl>
                                      </p:cBhvr>
                                    </p:animEffect>
                                    <p:set>
                                      <p:cBhvr>
                                        <p:cTn id="140" dur="1" fill="hold">
                                          <p:stCondLst>
                                            <p:cond delay="499"/>
                                          </p:stCondLst>
                                        </p:cTn>
                                        <p:tgtEl>
                                          <p:spTgt spid="728081"/>
                                        </p:tgtEl>
                                        <p:attrNameLst>
                                          <p:attrName>style.visibility</p:attrName>
                                        </p:attrNameLst>
                                      </p:cBhvr>
                                      <p:to>
                                        <p:strVal val="hidden"/>
                                      </p:to>
                                    </p:set>
                                  </p:childTnLst>
                                </p:cTn>
                              </p:par>
                            </p:childTnLst>
                          </p:cTn>
                        </p:par>
                        <p:par>
                          <p:cTn id="141" fill="hold" nodeType="afterGroup">
                            <p:stCondLst>
                              <p:cond delay="500"/>
                            </p:stCondLst>
                            <p:childTnLst>
                              <p:par>
                                <p:cTn id="142" presetID="10" presetClass="entr" presetSubtype="0" fill="hold" nodeType="afterEffect">
                                  <p:stCondLst>
                                    <p:cond delay="0"/>
                                  </p:stCondLst>
                                  <p:childTnLst>
                                    <p:set>
                                      <p:cBhvr>
                                        <p:cTn id="143" dur="1" fill="hold">
                                          <p:stCondLst>
                                            <p:cond delay="0"/>
                                          </p:stCondLst>
                                        </p:cTn>
                                        <p:tgtEl>
                                          <p:spTgt spid="728085"/>
                                        </p:tgtEl>
                                        <p:attrNameLst>
                                          <p:attrName>style.visibility</p:attrName>
                                        </p:attrNameLst>
                                      </p:cBhvr>
                                      <p:to>
                                        <p:strVal val="visible"/>
                                      </p:to>
                                    </p:set>
                                    <p:animEffect transition="in" filter="fade">
                                      <p:cBhvr>
                                        <p:cTn id="144" dur="500"/>
                                        <p:tgtEl>
                                          <p:spTgt spid="72808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28089"/>
                                        </p:tgtEl>
                                        <p:attrNameLst>
                                          <p:attrName>style.visibility</p:attrName>
                                        </p:attrNameLst>
                                      </p:cBhvr>
                                      <p:to>
                                        <p:strVal val="visible"/>
                                      </p:to>
                                    </p:set>
                                    <p:animEffect transition="in" filter="fade">
                                      <p:cBhvr>
                                        <p:cTn id="147" dur="500"/>
                                        <p:tgtEl>
                                          <p:spTgt spid="72808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8083"/>
                                        </p:tgtEl>
                                        <p:attrNameLst>
                                          <p:attrName>style.visibility</p:attrName>
                                        </p:attrNameLst>
                                      </p:cBhvr>
                                      <p:to>
                                        <p:strVal val="visible"/>
                                      </p:to>
                                    </p:set>
                                    <p:animEffect transition="in" filter="fade">
                                      <p:cBhvr>
                                        <p:cTn id="150" dur="500"/>
                                        <p:tgtEl>
                                          <p:spTgt spid="72808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728090"/>
                                        </p:tgtEl>
                                        <p:attrNameLst>
                                          <p:attrName>style.visibility</p:attrName>
                                        </p:attrNameLst>
                                      </p:cBhvr>
                                      <p:to>
                                        <p:strVal val="visible"/>
                                      </p:to>
                                    </p:set>
                                    <p:animEffect transition="in" filter="fade">
                                      <p:cBhvr>
                                        <p:cTn id="153" dur="500"/>
                                        <p:tgtEl>
                                          <p:spTgt spid="728090"/>
                                        </p:tgtEl>
                                      </p:cBhvr>
                                    </p:animEffect>
                                  </p:childTnLst>
                                </p:cTn>
                              </p:par>
                            </p:childTnLst>
                          </p:cTn>
                        </p:par>
                        <p:par>
                          <p:cTn id="154" fill="hold" nodeType="afterGroup">
                            <p:stCondLst>
                              <p:cond delay="1000"/>
                            </p:stCondLst>
                            <p:childTnLst>
                              <p:par>
                                <p:cTn id="155" presetID="22" presetClass="entr" presetSubtype="8" fill="hold" nodeType="afterEffect">
                                  <p:stCondLst>
                                    <p:cond delay="0"/>
                                  </p:stCondLst>
                                  <p:childTnLst>
                                    <p:set>
                                      <p:cBhvr>
                                        <p:cTn id="156" dur="1" fill="hold">
                                          <p:stCondLst>
                                            <p:cond delay="0"/>
                                          </p:stCondLst>
                                        </p:cTn>
                                        <p:tgtEl>
                                          <p:spTgt spid="728094"/>
                                        </p:tgtEl>
                                        <p:attrNameLst>
                                          <p:attrName>style.visibility</p:attrName>
                                        </p:attrNameLst>
                                      </p:cBhvr>
                                      <p:to>
                                        <p:strVal val="visible"/>
                                      </p:to>
                                    </p:set>
                                    <p:animEffect transition="in" filter="wipe(left)">
                                      <p:cBhvr>
                                        <p:cTn id="157" dur="500"/>
                                        <p:tgtEl>
                                          <p:spTgt spid="728094"/>
                                        </p:tgtEl>
                                      </p:cBhvr>
                                    </p:animEffect>
                                  </p:childTnLst>
                                </p:cTn>
                              </p:par>
                              <p:par>
                                <p:cTn id="158" presetID="22" presetClass="entr" presetSubtype="8" fill="hold" nodeType="withEffect">
                                  <p:stCondLst>
                                    <p:cond delay="0"/>
                                  </p:stCondLst>
                                  <p:childTnLst>
                                    <p:set>
                                      <p:cBhvr>
                                        <p:cTn id="159" dur="1" fill="hold">
                                          <p:stCondLst>
                                            <p:cond delay="0"/>
                                          </p:stCondLst>
                                        </p:cTn>
                                        <p:tgtEl>
                                          <p:spTgt spid="3"/>
                                        </p:tgtEl>
                                        <p:attrNameLst>
                                          <p:attrName>style.visibility</p:attrName>
                                        </p:attrNameLst>
                                      </p:cBhvr>
                                      <p:to>
                                        <p:strVal val="visible"/>
                                      </p:to>
                                    </p:set>
                                    <p:animEffect transition="in" filter="wipe(left)">
                                      <p:cBhvr>
                                        <p:cTn id="160" dur="500"/>
                                        <p:tgtEl>
                                          <p:spTgt spid="3"/>
                                        </p:tgtEl>
                                      </p:cBhvr>
                                    </p:animEffect>
                                  </p:childTnLst>
                                </p:cTn>
                              </p:par>
                            </p:childTnLst>
                          </p:cTn>
                        </p:par>
                        <p:par>
                          <p:cTn id="161" fill="hold" nodeType="afterGroup">
                            <p:stCondLst>
                              <p:cond delay="1500"/>
                            </p:stCondLst>
                            <p:childTnLst>
                              <p:par>
                                <p:cTn id="162" presetID="22" presetClass="entr" presetSubtype="8" fill="hold" nodeType="afterEffect">
                                  <p:stCondLst>
                                    <p:cond delay="0"/>
                                  </p:stCondLst>
                                  <p:childTnLst>
                                    <p:set>
                                      <p:cBhvr>
                                        <p:cTn id="163" dur="1" fill="hold">
                                          <p:stCondLst>
                                            <p:cond delay="0"/>
                                          </p:stCondLst>
                                        </p:cTn>
                                        <p:tgtEl>
                                          <p:spTgt spid="728084"/>
                                        </p:tgtEl>
                                        <p:attrNameLst>
                                          <p:attrName>style.visibility</p:attrName>
                                        </p:attrNameLst>
                                      </p:cBhvr>
                                      <p:to>
                                        <p:strVal val="visible"/>
                                      </p:to>
                                    </p:set>
                                    <p:animEffect transition="in" filter="wipe(left)">
                                      <p:cBhvr>
                                        <p:cTn id="164" dur="500"/>
                                        <p:tgtEl>
                                          <p:spTgt spid="728084"/>
                                        </p:tgtEl>
                                      </p:cBhvr>
                                    </p:animEffect>
                                  </p:childTnLst>
                                </p:cTn>
                              </p:par>
                              <p:par>
                                <p:cTn id="165" presetID="22" presetClass="entr" presetSubtype="8" fill="hold" nodeType="withEffect">
                                  <p:stCondLst>
                                    <p:cond delay="0"/>
                                  </p:stCondLst>
                                  <p:childTnLst>
                                    <p:set>
                                      <p:cBhvr>
                                        <p:cTn id="166" dur="1" fill="hold">
                                          <p:stCondLst>
                                            <p:cond delay="0"/>
                                          </p:stCondLst>
                                        </p:cTn>
                                        <p:tgtEl>
                                          <p:spTgt spid="2"/>
                                        </p:tgtEl>
                                        <p:attrNameLst>
                                          <p:attrName>style.visibility</p:attrName>
                                        </p:attrNameLst>
                                      </p:cBhvr>
                                      <p:to>
                                        <p:strVal val="visible"/>
                                      </p:to>
                                    </p:set>
                                    <p:animEffect transition="in" filter="wipe(left)">
                                      <p:cBhvr>
                                        <p:cTn id="1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75" grpId="0"/>
      <p:bldP spid="728075" grpId="1"/>
      <p:bldP spid="728076" grpId="0"/>
      <p:bldP spid="728076" grpId="1"/>
      <p:bldP spid="728077" grpId="0"/>
      <p:bldP spid="728077" grpId="1"/>
      <p:bldP spid="728078" grpId="0"/>
      <p:bldP spid="728078" grpId="1"/>
      <p:bldP spid="728080" grpId="0"/>
      <p:bldP spid="728080" grpId="1"/>
      <p:bldP spid="728082" grpId="0"/>
      <p:bldP spid="728082" grpId="1"/>
      <p:bldP spid="728083" grpId="0"/>
      <p:bldP spid="728089" grpId="0"/>
      <p:bldP spid="7280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30115"/>
          <p:cNvSpPr>
            <a:spLocks noGrp="1" noChangeArrowheads="1"/>
          </p:cNvSpPr>
          <p:nvPr>
            <p:ph type="title"/>
          </p:nvPr>
        </p:nvSpPr>
        <p:spPr/>
        <p:txBody>
          <a:bodyPr anchor="t"/>
          <a:lstStyle/>
          <a:p>
            <a:pPr eaLnBrk="1" hangingPunct="1"/>
            <a:r>
              <a:rPr lang="zh-TW" altLang="en-US" smtClean="0"/>
              <a:t>部署的环境</a:t>
            </a:r>
          </a:p>
        </p:txBody>
      </p:sp>
      <p:sp>
        <p:nvSpPr>
          <p:cNvPr id="15363" name="Text Placeholder 730116"/>
          <p:cNvSpPr>
            <a:spLocks noGrp="1" noChangeArrowheads="1"/>
          </p:cNvSpPr>
          <p:nvPr>
            <p:ph type="body" idx="1"/>
          </p:nvPr>
        </p:nvSpPr>
        <p:spPr>
          <a:xfrm>
            <a:off x="0" y="1296988"/>
            <a:ext cx="9144000" cy="1114425"/>
          </a:xfrm>
        </p:spPr>
        <p:txBody>
          <a:bodyPr/>
          <a:lstStyle/>
          <a:p>
            <a:pPr marL="447675" indent="-447675" eaLnBrk="1" hangingPunct="1"/>
            <a:endParaRPr lang="zh-TW" altLang="en-US" smtClean="0"/>
          </a:p>
          <a:p>
            <a:pPr marL="447675" indent="-447675" eaLnBrk="1" hangingPunct="1"/>
            <a:endParaRPr lang="zh-TW" altLang="en-US" smtClean="0"/>
          </a:p>
        </p:txBody>
      </p:sp>
      <p:sp>
        <p:nvSpPr>
          <p:cNvPr id="8197" name="Rectangle 730117"/>
          <p:cNvSpPr>
            <a:spLocks noChangeArrowheads="1"/>
          </p:cNvSpPr>
          <p:nvPr/>
        </p:nvSpPr>
        <p:spPr bwMode="auto">
          <a:xfrm>
            <a:off x="38100" y="-101600"/>
            <a:ext cx="9105900" cy="1244600"/>
          </a:xfrm>
          <a:prstGeom prst="rect">
            <a:avLst/>
          </a:prstGeom>
          <a:noFill/>
          <a:ln w="9525">
            <a:noFill/>
            <a:miter lim="800000"/>
            <a:headEnd/>
            <a:tailEnd/>
          </a:ln>
        </p:spPr>
        <p:txBody>
          <a:bodyPr anchor="ctr"/>
          <a:lstStyle/>
          <a:p>
            <a:pPr>
              <a:lnSpc>
                <a:spcPct val="90000"/>
              </a:lnSpc>
              <a:defRPr/>
            </a:pPr>
            <a:endParaRPr lang="en-GB" altLang="zh-TW" sz="4000" b="1">
              <a:solidFill>
                <a:schemeClr val="tx2"/>
              </a:solidFill>
              <a:effectLst>
                <a:outerShdw blurRad="38100" dist="38100" dir="2700000" algn="tl">
                  <a:srgbClr val="000000"/>
                </a:outerShdw>
              </a:effectLst>
              <a:latin typeface="Arial Narrow" pitchFamily="34" charset="0"/>
              <a:ea typeface="黑体" pitchFamily="2" charset="-122"/>
            </a:endParaRPr>
          </a:p>
        </p:txBody>
      </p:sp>
      <p:pic>
        <p:nvPicPr>
          <p:cNvPr id="730119" name="Rectangle 730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3905250"/>
            <a:ext cx="1779588" cy="15573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30120" name="Rectangle 7301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7650" y="4540250"/>
            <a:ext cx="1244600"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30127" name="Rectangle 730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4248150"/>
            <a:ext cx="1041400" cy="15335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群組 13"/>
          <p:cNvGrpSpPr/>
          <p:nvPr/>
        </p:nvGrpSpPr>
        <p:grpSpPr>
          <a:xfrm>
            <a:off x="6984746" y="1088271"/>
            <a:ext cx="1968500" cy="3156509"/>
            <a:chOff x="3686175" y="2119313"/>
            <a:chExt cx="1968500" cy="3156509"/>
          </a:xfrm>
          <a:solidFill>
            <a:srgbClr val="7030A0"/>
          </a:solidFill>
        </p:grpSpPr>
        <p:sp>
          <p:nvSpPr>
            <p:cNvPr id="16" name="TextBox 728082"/>
            <p:cNvSpPr txBox="1">
              <a:spLocks noChangeArrowheads="1"/>
            </p:cNvSpPr>
            <p:nvPr/>
          </p:nvSpPr>
          <p:spPr bwMode="auto">
            <a:xfrm>
              <a:off x="3686175" y="4518692"/>
              <a:ext cx="1968500" cy="757130"/>
            </a:xfrm>
            <a:prstGeom prst="rect">
              <a:avLst/>
            </a:prstGeom>
            <a:grp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400" b="1" dirty="0">
                  <a:effectLst>
                    <a:outerShdw blurRad="38100" dist="38100" dir="2700000" algn="tl">
                      <a:srgbClr val="000000"/>
                    </a:outerShdw>
                  </a:effectLst>
                  <a:latin typeface="微软雅黑" pitchFamily="34" charset="-122"/>
                  <a:ea typeface="微软雅黑" pitchFamily="34" charset="-122"/>
                </a:rPr>
                <a:t>WDS</a:t>
              </a:r>
              <a:r>
                <a:rPr lang="zh-TW" altLang="en-US" sz="2400" b="1" dirty="0">
                  <a:effectLst>
                    <a:outerShdw blurRad="38100" dist="38100" dir="2700000" algn="tl">
                      <a:srgbClr val="000000"/>
                    </a:outerShdw>
                  </a:effectLst>
                  <a:latin typeface="微软雅黑" pitchFamily="34" charset="-122"/>
                  <a:ea typeface="微软雅黑" pitchFamily="34" charset="-122"/>
                </a:rPr>
                <a:t> 服务器</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pic>
          <p:nvPicPr>
            <p:cNvPr id="17" name="Rectangle 728092"/>
            <p:cNvPicPr>
              <a:picLocks noChangeAspect="1" noChangeArrowheads="1"/>
            </p:cNvPicPr>
            <p:nvPr/>
          </p:nvPicPr>
          <p:blipFill>
            <a:blip r:embed="rId6"/>
            <a:srcRect/>
            <a:stretch>
              <a:fillRect/>
            </a:stretch>
          </p:blipFill>
          <p:spPr bwMode="auto">
            <a:xfrm>
              <a:off x="3863151" y="2119313"/>
              <a:ext cx="1700213" cy="2347912"/>
            </a:xfrm>
            <a:prstGeom prst="rect">
              <a:avLst/>
            </a:prstGeom>
            <a:noFill/>
            <a:ln w="9525">
              <a:noFill/>
              <a:miter lim="800000"/>
              <a:headEnd/>
              <a:tailEnd/>
            </a:ln>
          </p:spPr>
        </p:pic>
      </p:grpSp>
      <p:grpSp>
        <p:nvGrpSpPr>
          <p:cNvPr id="3" name="群組 14"/>
          <p:cNvGrpSpPr/>
          <p:nvPr/>
        </p:nvGrpSpPr>
        <p:grpSpPr>
          <a:xfrm>
            <a:off x="319452" y="1026331"/>
            <a:ext cx="1968500" cy="3090228"/>
            <a:chOff x="3464955" y="2119313"/>
            <a:chExt cx="1968500" cy="3090228"/>
          </a:xfrm>
          <a:solidFill>
            <a:srgbClr val="0070C0"/>
          </a:solidFill>
        </p:grpSpPr>
        <p:sp>
          <p:nvSpPr>
            <p:cNvPr id="18" name="TextBox 728082"/>
            <p:cNvSpPr txBox="1">
              <a:spLocks noChangeArrowheads="1"/>
            </p:cNvSpPr>
            <p:nvPr/>
          </p:nvSpPr>
          <p:spPr bwMode="auto">
            <a:xfrm>
              <a:off x="3464955" y="4452411"/>
              <a:ext cx="1968500" cy="757130"/>
            </a:xfrm>
            <a:prstGeom prst="rect">
              <a:avLst/>
            </a:prstGeom>
            <a:grp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400" b="1" dirty="0">
                  <a:effectLst>
                    <a:outerShdw blurRad="38100" dist="38100" dir="2700000" algn="tl">
                      <a:srgbClr val="000000"/>
                    </a:outerShdw>
                  </a:effectLst>
                  <a:latin typeface="微软雅黑" pitchFamily="34" charset="-122"/>
                  <a:ea typeface="微软雅黑" pitchFamily="34" charset="-122"/>
                </a:rPr>
                <a:t>ADDS</a:t>
              </a:r>
              <a:r>
                <a:rPr lang="zh-TW" altLang="en-US" sz="2400" b="1" dirty="0">
                  <a:effectLst>
                    <a:outerShdw blurRad="38100" dist="38100" dir="2700000" algn="tl">
                      <a:srgbClr val="000000"/>
                    </a:outerShdw>
                  </a:effectLst>
                  <a:latin typeface="微软雅黑" pitchFamily="34" charset="-122"/>
                  <a:ea typeface="微软雅黑" pitchFamily="34" charset="-122"/>
                </a:rPr>
                <a:t> 服务器</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pic>
          <p:nvPicPr>
            <p:cNvPr id="19" name="Rectangle 728092"/>
            <p:cNvPicPr>
              <a:picLocks noChangeAspect="1" noChangeArrowheads="1"/>
            </p:cNvPicPr>
            <p:nvPr/>
          </p:nvPicPr>
          <p:blipFill>
            <a:blip r:embed="rId6"/>
            <a:srcRect/>
            <a:stretch>
              <a:fillRect/>
            </a:stretch>
          </p:blipFill>
          <p:spPr bwMode="auto">
            <a:xfrm>
              <a:off x="3686175" y="2119313"/>
              <a:ext cx="1700213" cy="2347912"/>
            </a:xfrm>
            <a:prstGeom prst="rect">
              <a:avLst/>
            </a:prstGeom>
            <a:noFill/>
            <a:ln w="9525">
              <a:noFill/>
              <a:miter lim="800000"/>
              <a:headEnd/>
              <a:tailEnd/>
            </a:ln>
          </p:spPr>
        </p:pic>
      </p:grpSp>
      <p:grpSp>
        <p:nvGrpSpPr>
          <p:cNvPr id="4" name="群組 19"/>
          <p:cNvGrpSpPr/>
          <p:nvPr/>
        </p:nvGrpSpPr>
        <p:grpSpPr>
          <a:xfrm>
            <a:off x="2550965" y="519458"/>
            <a:ext cx="1968500" cy="3135436"/>
            <a:chOff x="3475399" y="2238615"/>
            <a:chExt cx="1968500" cy="3135436"/>
          </a:xfrm>
          <a:solidFill>
            <a:srgbClr val="006600"/>
          </a:solidFill>
        </p:grpSpPr>
        <p:sp>
          <p:nvSpPr>
            <p:cNvPr id="21" name="TextBox 728082"/>
            <p:cNvSpPr txBox="1">
              <a:spLocks noChangeArrowheads="1"/>
            </p:cNvSpPr>
            <p:nvPr/>
          </p:nvSpPr>
          <p:spPr bwMode="auto">
            <a:xfrm>
              <a:off x="3475399" y="4616921"/>
              <a:ext cx="1968500" cy="757130"/>
            </a:xfrm>
            <a:prstGeom prst="rect">
              <a:avLst/>
            </a:prstGeom>
            <a:grp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400" b="1" dirty="0">
                  <a:effectLst>
                    <a:outerShdw blurRad="38100" dist="38100" dir="2700000" algn="tl">
                      <a:srgbClr val="000000"/>
                    </a:outerShdw>
                  </a:effectLst>
                  <a:latin typeface="微软雅黑" pitchFamily="34" charset="-122"/>
                  <a:ea typeface="微软雅黑" pitchFamily="34" charset="-122"/>
                </a:rPr>
                <a:t>DHCP</a:t>
              </a:r>
              <a:r>
                <a:rPr lang="zh-TW" altLang="en-US" sz="2400" b="1" dirty="0">
                  <a:effectLst>
                    <a:outerShdw blurRad="38100" dist="38100" dir="2700000" algn="tl">
                      <a:srgbClr val="000000"/>
                    </a:outerShdw>
                  </a:effectLst>
                  <a:latin typeface="微软雅黑" pitchFamily="34" charset="-122"/>
                  <a:ea typeface="微软雅黑" pitchFamily="34" charset="-122"/>
                </a:rPr>
                <a:t> 服务器</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pic>
          <p:nvPicPr>
            <p:cNvPr id="22" name="Rectangle 728092"/>
            <p:cNvPicPr>
              <a:picLocks noChangeAspect="1" noChangeArrowheads="1"/>
            </p:cNvPicPr>
            <p:nvPr/>
          </p:nvPicPr>
          <p:blipFill>
            <a:blip r:embed="rId6"/>
            <a:srcRect/>
            <a:stretch>
              <a:fillRect/>
            </a:stretch>
          </p:blipFill>
          <p:spPr bwMode="auto">
            <a:xfrm>
              <a:off x="3686175" y="2238615"/>
              <a:ext cx="1700213" cy="2347912"/>
            </a:xfrm>
            <a:prstGeom prst="rect">
              <a:avLst/>
            </a:prstGeom>
            <a:noFill/>
            <a:ln w="9525">
              <a:noFill/>
              <a:miter lim="800000"/>
              <a:headEnd/>
              <a:tailEnd/>
            </a:ln>
          </p:spPr>
        </p:pic>
      </p:grpSp>
      <p:grpSp>
        <p:nvGrpSpPr>
          <p:cNvPr id="5" name="群組 22"/>
          <p:cNvGrpSpPr/>
          <p:nvPr/>
        </p:nvGrpSpPr>
        <p:grpSpPr>
          <a:xfrm>
            <a:off x="4833477" y="654809"/>
            <a:ext cx="1968500" cy="3145349"/>
            <a:chOff x="3833655" y="-938007"/>
            <a:chExt cx="1968500" cy="3145349"/>
          </a:xfrm>
          <a:solidFill>
            <a:schemeClr val="accent2">
              <a:lumMod val="60000"/>
              <a:lumOff val="40000"/>
            </a:schemeClr>
          </a:solidFill>
        </p:grpSpPr>
        <p:sp>
          <p:nvSpPr>
            <p:cNvPr id="24" name="TextBox 728082"/>
            <p:cNvSpPr txBox="1">
              <a:spLocks noChangeArrowheads="1"/>
            </p:cNvSpPr>
            <p:nvPr/>
          </p:nvSpPr>
          <p:spPr bwMode="auto">
            <a:xfrm>
              <a:off x="3833655" y="1450212"/>
              <a:ext cx="1968500" cy="757130"/>
            </a:xfrm>
            <a:prstGeom prst="rect">
              <a:avLst/>
            </a:prstGeom>
            <a:grpFill/>
            <a:ln w="12700" cap="flat" cmpd="sng" algn="ctr">
              <a:noFill/>
              <a:prstDash val="solid"/>
              <a:miter lim="800000"/>
              <a:headEnd type="none" w="med" len="med"/>
              <a:tailEnd type="none" w="med" len="med"/>
            </a:ln>
            <a:effectLst/>
          </p:spPr>
          <p:txBody>
            <a:bodyPr>
              <a:spAutoFit/>
            </a:bodyPr>
            <a:lstStyle/>
            <a:p>
              <a:pPr eaLnBrk="0" hangingPunct="0">
                <a:spcBef>
                  <a:spcPct val="50000"/>
                </a:spcBef>
                <a:defRPr/>
              </a:pPr>
              <a:r>
                <a:rPr lang="en-US" altLang="zh-TW" sz="2400" b="1">
                  <a:effectLst>
                    <a:outerShdw blurRad="38100" dist="38100" dir="2700000" algn="tl">
                      <a:srgbClr val="000000"/>
                    </a:outerShdw>
                  </a:effectLst>
                  <a:latin typeface="微软雅黑" pitchFamily="34" charset="-122"/>
                  <a:ea typeface="微软雅黑" pitchFamily="34" charset="-122"/>
                </a:rPr>
                <a:t>DNS</a:t>
              </a:r>
              <a:r>
                <a:rPr lang="zh-TW" altLang="en-US" sz="2400" b="1">
                  <a:effectLst>
                    <a:outerShdw blurRad="38100" dist="38100" dir="2700000" algn="tl">
                      <a:srgbClr val="000000"/>
                    </a:outerShdw>
                  </a:effectLst>
                  <a:latin typeface="微软雅黑" pitchFamily="34" charset="-122"/>
                  <a:ea typeface="微软雅黑" pitchFamily="34" charset="-122"/>
                </a:rPr>
                <a:t> 服务器</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pic>
          <p:nvPicPr>
            <p:cNvPr id="25" name="Rectangle 728092"/>
            <p:cNvPicPr>
              <a:picLocks noChangeAspect="1" noChangeArrowheads="1"/>
            </p:cNvPicPr>
            <p:nvPr/>
          </p:nvPicPr>
          <p:blipFill>
            <a:blip r:embed="rId6"/>
            <a:srcRect/>
            <a:stretch>
              <a:fillRect/>
            </a:stretch>
          </p:blipFill>
          <p:spPr bwMode="auto">
            <a:xfrm>
              <a:off x="3954462" y="-938007"/>
              <a:ext cx="1700213" cy="2347912"/>
            </a:xfrm>
            <a:prstGeom prst="rect">
              <a:avLst/>
            </a:prstGeom>
            <a:noFill/>
            <a:ln w="9525">
              <a:noFill/>
              <a:miter lim="800000"/>
              <a:headEnd/>
              <a:tailEnd/>
            </a:ln>
          </p:spPr>
        </p:pic>
      </p:grpSp>
    </p:spTree>
    <p:extLst>
      <p:ext uri="{BB962C8B-B14F-4D97-AF65-F5344CB8AC3E}">
        <p14:creationId xmlns:p14="http://schemas.microsoft.com/office/powerpoint/2010/main" val="1251717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730120"/>
                                        </p:tgtEl>
                                        <p:attrNameLst>
                                          <p:attrName>style.visibility</p:attrName>
                                        </p:attrNameLst>
                                      </p:cBhvr>
                                      <p:to>
                                        <p:strVal val="visible"/>
                                      </p:to>
                                    </p:set>
                                    <p:anim calcmode="lin" valueType="num">
                                      <p:cBhvr>
                                        <p:cTn id="7" dur="500" fill="hold"/>
                                        <p:tgtEl>
                                          <p:spTgt spid="730120"/>
                                        </p:tgtEl>
                                        <p:attrNameLst>
                                          <p:attrName>ppt_w</p:attrName>
                                        </p:attrNameLst>
                                      </p:cBhvr>
                                      <p:tavLst>
                                        <p:tav tm="0">
                                          <p:val>
                                            <p:fltVal val="0"/>
                                          </p:val>
                                        </p:tav>
                                        <p:tav tm="100000">
                                          <p:val>
                                            <p:strVal val="#ppt_w"/>
                                          </p:val>
                                        </p:tav>
                                      </p:tavLst>
                                    </p:anim>
                                    <p:anim calcmode="lin" valueType="num">
                                      <p:cBhvr>
                                        <p:cTn id="8" dur="500" fill="hold"/>
                                        <p:tgtEl>
                                          <p:spTgt spid="730120"/>
                                        </p:tgtEl>
                                        <p:attrNameLst>
                                          <p:attrName>ppt_h</p:attrName>
                                        </p:attrNameLst>
                                      </p:cBhvr>
                                      <p:tavLst>
                                        <p:tav tm="0">
                                          <p:val>
                                            <p:fltVal val="0"/>
                                          </p:val>
                                        </p:tav>
                                        <p:tav tm="100000">
                                          <p:val>
                                            <p:strVal val="#ppt_h"/>
                                          </p:val>
                                        </p:tav>
                                      </p:tavLst>
                                    </p:anim>
                                    <p:animEffect transition="in" filter="fade">
                                      <p:cBhvr>
                                        <p:cTn id="9" dur="500"/>
                                        <p:tgtEl>
                                          <p:spTgt spid="730120"/>
                                        </p:tgtEl>
                                      </p:cBhvr>
                                    </p:animEffect>
                                  </p:childTnLst>
                                </p:cTn>
                              </p:par>
                              <p:par>
                                <p:cTn id="10" presetID="53" presetClass="entr" presetSubtype="0" fill="hold" nodeType="withEffect">
                                  <p:stCondLst>
                                    <p:cond delay="0"/>
                                  </p:stCondLst>
                                  <p:childTnLst>
                                    <p:set>
                                      <p:cBhvr>
                                        <p:cTn id="11" dur="1" fill="hold">
                                          <p:stCondLst>
                                            <p:cond delay="0"/>
                                          </p:stCondLst>
                                        </p:cTn>
                                        <p:tgtEl>
                                          <p:spTgt spid="730119"/>
                                        </p:tgtEl>
                                        <p:attrNameLst>
                                          <p:attrName>style.visibility</p:attrName>
                                        </p:attrNameLst>
                                      </p:cBhvr>
                                      <p:to>
                                        <p:strVal val="visible"/>
                                      </p:to>
                                    </p:set>
                                    <p:anim calcmode="lin" valueType="num">
                                      <p:cBhvr>
                                        <p:cTn id="12" dur="500" fill="hold"/>
                                        <p:tgtEl>
                                          <p:spTgt spid="730119"/>
                                        </p:tgtEl>
                                        <p:attrNameLst>
                                          <p:attrName>ppt_w</p:attrName>
                                        </p:attrNameLst>
                                      </p:cBhvr>
                                      <p:tavLst>
                                        <p:tav tm="0">
                                          <p:val>
                                            <p:fltVal val="0"/>
                                          </p:val>
                                        </p:tav>
                                        <p:tav tm="100000">
                                          <p:val>
                                            <p:strVal val="#ppt_w"/>
                                          </p:val>
                                        </p:tav>
                                      </p:tavLst>
                                    </p:anim>
                                    <p:anim calcmode="lin" valueType="num">
                                      <p:cBhvr>
                                        <p:cTn id="13" dur="500" fill="hold"/>
                                        <p:tgtEl>
                                          <p:spTgt spid="730119"/>
                                        </p:tgtEl>
                                        <p:attrNameLst>
                                          <p:attrName>ppt_h</p:attrName>
                                        </p:attrNameLst>
                                      </p:cBhvr>
                                      <p:tavLst>
                                        <p:tav tm="0">
                                          <p:val>
                                            <p:fltVal val="0"/>
                                          </p:val>
                                        </p:tav>
                                        <p:tav tm="100000">
                                          <p:val>
                                            <p:strVal val="#ppt_h"/>
                                          </p:val>
                                        </p:tav>
                                      </p:tavLst>
                                    </p:anim>
                                    <p:animEffect transition="in" filter="fade">
                                      <p:cBhvr>
                                        <p:cTn id="14" dur="500"/>
                                        <p:tgtEl>
                                          <p:spTgt spid="730119"/>
                                        </p:tgtEl>
                                      </p:cBhvr>
                                    </p:animEffect>
                                  </p:childTnLst>
                                </p:cTn>
                              </p:par>
                              <p:par>
                                <p:cTn id="15" presetID="53" presetClass="entr" presetSubtype="0" fill="hold" nodeType="withEffect">
                                  <p:stCondLst>
                                    <p:cond delay="0"/>
                                  </p:stCondLst>
                                  <p:childTnLst>
                                    <p:set>
                                      <p:cBhvr>
                                        <p:cTn id="16" dur="1" fill="hold">
                                          <p:stCondLst>
                                            <p:cond delay="0"/>
                                          </p:stCondLst>
                                        </p:cTn>
                                        <p:tgtEl>
                                          <p:spTgt spid="730127"/>
                                        </p:tgtEl>
                                        <p:attrNameLst>
                                          <p:attrName>style.visibility</p:attrName>
                                        </p:attrNameLst>
                                      </p:cBhvr>
                                      <p:to>
                                        <p:strVal val="visible"/>
                                      </p:to>
                                    </p:set>
                                    <p:anim calcmode="lin" valueType="num">
                                      <p:cBhvr>
                                        <p:cTn id="17" dur="500" fill="hold"/>
                                        <p:tgtEl>
                                          <p:spTgt spid="730127"/>
                                        </p:tgtEl>
                                        <p:attrNameLst>
                                          <p:attrName>ppt_w</p:attrName>
                                        </p:attrNameLst>
                                      </p:cBhvr>
                                      <p:tavLst>
                                        <p:tav tm="0">
                                          <p:val>
                                            <p:fltVal val="0"/>
                                          </p:val>
                                        </p:tav>
                                        <p:tav tm="100000">
                                          <p:val>
                                            <p:strVal val="#ppt_w"/>
                                          </p:val>
                                        </p:tav>
                                      </p:tavLst>
                                    </p:anim>
                                    <p:anim calcmode="lin" valueType="num">
                                      <p:cBhvr>
                                        <p:cTn id="18" dur="500" fill="hold"/>
                                        <p:tgtEl>
                                          <p:spTgt spid="730127"/>
                                        </p:tgtEl>
                                        <p:attrNameLst>
                                          <p:attrName>ppt_h</p:attrName>
                                        </p:attrNameLst>
                                      </p:cBhvr>
                                      <p:tavLst>
                                        <p:tav tm="0">
                                          <p:val>
                                            <p:fltVal val="0"/>
                                          </p:val>
                                        </p:tav>
                                        <p:tav tm="100000">
                                          <p:val>
                                            <p:strVal val="#ppt_h"/>
                                          </p:val>
                                        </p:tav>
                                      </p:tavLst>
                                    </p:anim>
                                    <p:animEffect transition="in" filter="fade">
                                      <p:cBhvr>
                                        <p:cTn id="19" dur="500"/>
                                        <p:tgtEl>
                                          <p:spTgt spid="730127"/>
                                        </p:tgtEl>
                                      </p:cBhvr>
                                    </p:animEffect>
                                  </p:childTnLst>
                                </p:cTn>
                              </p:par>
                              <p:par>
                                <p:cTn id="20" presetID="53" presetClass="entr" presetSubtype="0" fill="hold" nodeType="withEffect">
                                  <p:stCondLst>
                                    <p:cond delay="0"/>
                                  </p:stCondLst>
                                  <p:childTnLst>
                                    <p:set>
                                      <p:cBhvr>
                                        <p:cTn id="21" dur="1" fill="hold">
                                          <p:stCondLst>
                                            <p:cond delay="0"/>
                                          </p:stCondLst>
                                        </p:cTn>
                                        <p:tgtEl>
                                          <p:spTgt spid="730120"/>
                                        </p:tgtEl>
                                        <p:attrNameLst>
                                          <p:attrName>style.visibility</p:attrName>
                                        </p:attrNameLst>
                                      </p:cBhvr>
                                      <p:to>
                                        <p:strVal val="visible"/>
                                      </p:to>
                                    </p:set>
                                    <p:anim calcmode="lin" valueType="num">
                                      <p:cBhvr>
                                        <p:cTn id="22" dur="500" fill="hold"/>
                                        <p:tgtEl>
                                          <p:spTgt spid="730120"/>
                                        </p:tgtEl>
                                        <p:attrNameLst>
                                          <p:attrName>ppt_w</p:attrName>
                                        </p:attrNameLst>
                                      </p:cBhvr>
                                      <p:tavLst>
                                        <p:tav tm="0">
                                          <p:val>
                                            <p:fltVal val="0"/>
                                          </p:val>
                                        </p:tav>
                                        <p:tav tm="100000">
                                          <p:val>
                                            <p:strVal val="#ppt_w"/>
                                          </p:val>
                                        </p:tav>
                                      </p:tavLst>
                                    </p:anim>
                                    <p:anim calcmode="lin" valueType="num">
                                      <p:cBhvr>
                                        <p:cTn id="23" dur="500" fill="hold"/>
                                        <p:tgtEl>
                                          <p:spTgt spid="730120"/>
                                        </p:tgtEl>
                                        <p:attrNameLst>
                                          <p:attrName>ppt_h</p:attrName>
                                        </p:attrNameLst>
                                      </p:cBhvr>
                                      <p:tavLst>
                                        <p:tav tm="0">
                                          <p:val>
                                            <p:fltVal val="0"/>
                                          </p:val>
                                        </p:tav>
                                        <p:tav tm="100000">
                                          <p:val>
                                            <p:strVal val="#ppt_h"/>
                                          </p:val>
                                        </p:tav>
                                      </p:tavLst>
                                    </p:anim>
                                    <p:animEffect transition="in" filter="fade">
                                      <p:cBhvr>
                                        <p:cTn id="24" dur="500"/>
                                        <p:tgtEl>
                                          <p:spTgt spid="73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r>
              <a:rPr lang="zh-TW" altLang="en-US" smtClean="0"/>
              <a:t>从</a:t>
            </a:r>
            <a:r>
              <a:rPr lang="en-US" altLang="zh-TW" smtClean="0"/>
              <a:t>RIS</a:t>
            </a:r>
            <a:r>
              <a:rPr lang="zh-TW" altLang="en-US" smtClean="0"/>
              <a:t>的变更</a:t>
            </a:r>
          </a:p>
        </p:txBody>
      </p:sp>
      <p:sp>
        <p:nvSpPr>
          <p:cNvPr id="16387" name="文字版面配置區 2"/>
          <p:cNvSpPr>
            <a:spLocks noGrp="1"/>
          </p:cNvSpPr>
          <p:nvPr>
            <p:ph type="body" idx="1"/>
          </p:nvPr>
        </p:nvSpPr>
        <p:spPr>
          <a:xfrm>
            <a:off x="447675" y="1238250"/>
            <a:ext cx="8877300" cy="1828800"/>
          </a:xfrm>
        </p:spPr>
        <p:txBody>
          <a:bodyPr/>
          <a:lstStyle/>
          <a:p>
            <a:r>
              <a:rPr lang="zh-TW" altLang="en-US" smtClean="0"/>
              <a:t>能部署</a:t>
            </a:r>
            <a:r>
              <a:rPr lang="en-US" altLang="zh-TW" smtClean="0"/>
              <a:t>Windows Vista</a:t>
            </a:r>
            <a:r>
              <a:rPr lang="zh-TW" altLang="en-US" smtClean="0"/>
              <a:t>和</a:t>
            </a:r>
            <a:r>
              <a:rPr lang="en-US" altLang="zh-TW" smtClean="0"/>
              <a:t>Windows Longhorn Server</a:t>
            </a:r>
          </a:p>
          <a:p>
            <a:r>
              <a:rPr lang="zh-TW" altLang="en-US" smtClean="0"/>
              <a:t>支持</a:t>
            </a:r>
            <a:r>
              <a:rPr lang="en-US" altLang="zh-TW" smtClean="0"/>
              <a:t>Windows</a:t>
            </a:r>
            <a:r>
              <a:rPr lang="zh-TW" altLang="en-US" smtClean="0"/>
              <a:t>预安装环境</a:t>
            </a:r>
            <a:r>
              <a:rPr lang="en-US" altLang="zh-TW" smtClean="0"/>
              <a:t>(Windows PE)</a:t>
            </a:r>
          </a:p>
          <a:p>
            <a:r>
              <a:rPr lang="en-US" altLang="zh-TW" smtClean="0"/>
              <a:t>WIM</a:t>
            </a:r>
            <a:r>
              <a:rPr lang="zh-TW" altLang="en-US" smtClean="0"/>
              <a:t>格式的原生支持</a:t>
            </a:r>
          </a:p>
          <a:p>
            <a:r>
              <a:rPr lang="zh-CN" altLang="en-US" smtClean="0"/>
              <a:t>能使用多址传播传送数据和镜像</a:t>
            </a:r>
            <a:endParaRPr lang="zh-TW" altLang="en-US" smtClean="0"/>
          </a:p>
          <a:p>
            <a:r>
              <a:rPr lang="zh-CN" altLang="en-US" smtClean="0"/>
              <a:t>能在独立服务器上使用多址传播传送数据和镜像</a:t>
            </a:r>
            <a:r>
              <a:rPr lang="en-US" altLang="zh-TW" smtClean="0"/>
              <a:t>(</a:t>
            </a:r>
            <a:r>
              <a:rPr lang="zh-TW" altLang="en-US" smtClean="0"/>
              <a:t>安裝</a:t>
            </a:r>
            <a:r>
              <a:rPr lang="en-US" altLang="zh-TW" smtClean="0"/>
              <a:t>Transport</a:t>
            </a:r>
            <a:r>
              <a:rPr lang="zh-TW" altLang="en-US" smtClean="0"/>
              <a:t>服务器角色</a:t>
            </a:r>
            <a:r>
              <a:rPr lang="en-US" altLang="zh-TW" smtClean="0"/>
              <a:t>)</a:t>
            </a:r>
          </a:p>
          <a:p>
            <a:pPr>
              <a:buFont typeface="Wingdings 3" pitchFamily="18" charset="2"/>
              <a:buNone/>
            </a:pPr>
            <a:endParaRPr lang="zh-TW" altLang="en-US" smtClean="0"/>
          </a:p>
        </p:txBody>
      </p:sp>
    </p:spTree>
    <p:extLst>
      <p:ext uri="{BB962C8B-B14F-4D97-AF65-F5344CB8AC3E}">
        <p14:creationId xmlns:p14="http://schemas.microsoft.com/office/powerpoint/2010/main" val="181393750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Flips.p3d 1"/>
  <p:tag name="POWER3D OPTIONS" val="Medium "/>
  <p:tag name="POWER3D SOUND" val="Flips"/>
</p:tagLst>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403</TotalTime>
  <Words>312</Words>
  <Application>Microsoft Office PowerPoint</Application>
  <PresentationFormat>全屏显示(4:3)</PresentationFormat>
  <Paragraphs>97</Paragraphs>
  <Slides>14</Slides>
  <Notes>13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moban</vt:lpstr>
      <vt:lpstr>Linux系统简介</vt:lpstr>
      <vt:lpstr>本章</vt:lpstr>
      <vt:lpstr>Window Server 2008  </vt:lpstr>
      <vt:lpstr>PowerPoint 演示文稿</vt:lpstr>
      <vt:lpstr>课程内容</vt:lpstr>
      <vt:lpstr>Window Server 2008  </vt:lpstr>
      <vt:lpstr>部署技术的演进</vt:lpstr>
      <vt:lpstr>部署的环境</vt:lpstr>
      <vt:lpstr>从RIS的变更</vt:lpstr>
      <vt:lpstr>从RIS的变更( Cont.)</vt:lpstr>
      <vt:lpstr>从Windows Server 2003WDS的变更</vt:lpstr>
      <vt:lpstr>独立Transport服务器</vt:lpstr>
      <vt:lpstr>部署的目标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18</cp:revision>
  <dcterms:created xsi:type="dcterms:W3CDTF">2017-06-14T06:52:20Z</dcterms:created>
  <dcterms:modified xsi:type="dcterms:W3CDTF">2017-07-14T07:03:09Z</dcterms:modified>
</cp:coreProperties>
</file>