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392" r:id="rId4"/>
    <p:sldId id="393" r:id="rId5"/>
    <p:sldId id="394" r:id="rId6"/>
    <p:sldId id="395" r:id="rId7"/>
    <p:sldId id="396" r:id="rId8"/>
    <p:sldId id="402" r:id="rId9"/>
    <p:sldId id="403" r:id="rId10"/>
    <p:sldId id="404" r:id="rId11"/>
    <p:sldId id="397" r:id="rId12"/>
    <p:sldId id="398" r:id="rId13"/>
    <p:sldId id="405" r:id="rId14"/>
    <p:sldId id="399" r:id="rId15"/>
    <p:sldId id="400" r:id="rId16"/>
    <p:sldId id="406" r:id="rId17"/>
    <p:sldId id="401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2068" autoAdjust="0"/>
  </p:normalViewPr>
  <p:slideViewPr>
    <p:cSldViewPr snapToGrid="0">
      <p:cViewPr varScale="1">
        <p:scale>
          <a:sx n="65" d="100"/>
          <a:sy n="65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4   </a:t>
            </a:r>
            <a:r>
              <a:rPr lang="en-US" altLang="zh-CN" sz="3600" dirty="0"/>
              <a:t>v</a:t>
            </a:r>
            <a:r>
              <a:rPr lang="en-US" altLang="zh-CN" sz="3600" dirty="0" smtClean="0"/>
              <a:t>i</a:t>
            </a:r>
            <a:r>
              <a:rPr lang="zh-CN" altLang="en-US" sz="3600" smtClean="0"/>
              <a:t>编辑器的使用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791" y="2046474"/>
            <a:ext cx="10901610" cy="4582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880" y="1589109"/>
            <a:ext cx="10928633" cy="4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编辑器中的删除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删除单个字符两种方法：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编辑模式下，使用</a:t>
            </a:r>
            <a:r>
              <a:rPr lang="en-US" altLang="zh-CN" dirty="0" err="1" smtClean="0"/>
              <a:t>Baskspace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zh-CN" altLang="en-US" dirty="0" smtClean="0"/>
              <a:t>“</a:t>
            </a:r>
            <a:r>
              <a:rPr lang="en-US" altLang="zh-CN" dirty="0"/>
              <a:t>x</a:t>
            </a:r>
            <a:r>
              <a:rPr lang="zh-CN" altLang="en-US" smtClean="0"/>
              <a:t>”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删除整行：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err="1" smtClean="0"/>
              <a:t>dd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删除换行符，使用“</a:t>
            </a:r>
            <a:r>
              <a:rPr lang="en-US" altLang="zh-CN" dirty="0" smtClean="0"/>
              <a:t>J</a:t>
            </a:r>
            <a:r>
              <a:rPr lang="zh-CN" altLang="en-US" dirty="0" smtClean="0"/>
              <a:t>”</a:t>
            </a:r>
            <a:r>
              <a:rPr lang="zh-CN" altLang="en-US" dirty="0"/>
              <a:t>键</a:t>
            </a:r>
          </a:p>
        </p:txBody>
      </p:sp>
    </p:spTree>
    <p:extLst>
      <p:ext uri="{BB962C8B-B14F-4D97-AF65-F5344CB8AC3E}">
        <p14:creationId xmlns:p14="http://schemas.microsoft.com/office/powerpoint/2010/main" val="34515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撤销和恢复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万一删除过头儿怎么办？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一般模式下，使用“</a:t>
            </a:r>
            <a:r>
              <a:rPr lang="en-US" altLang="zh-CN" dirty="0" smtClean="0"/>
              <a:t>u</a:t>
            </a:r>
            <a:r>
              <a:rPr lang="zh-CN" altLang="en-US" dirty="0" smtClean="0"/>
              <a:t>”键撤销刚刚的操作</a:t>
            </a:r>
            <a:endParaRPr lang="en-US" altLang="zh-CN" dirty="0" smtClean="0"/>
          </a:p>
          <a:p>
            <a:r>
              <a:rPr lang="zh-CN" altLang="en-US" dirty="0" smtClean="0"/>
              <a:t>取消撤销怎么做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</a:t>
            </a:r>
            <a:r>
              <a:rPr lang="en-US" altLang="zh-CN" dirty="0" smtClean="0"/>
              <a:t>Ctrl + r </a:t>
            </a:r>
            <a:r>
              <a:rPr lang="zh-CN" altLang="en-US" dirty="0" smtClean="0"/>
              <a:t>，取消撤销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行内容，粘贴到最后一行的下面怎么做？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下面可以用鼠标选择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行，然后粘贴，在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下怎么做？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gg</a:t>
            </a:r>
            <a:r>
              <a:rPr lang="zh-CN" altLang="en-US" dirty="0" smtClean="0"/>
              <a:t>，将光标移动到第一行第一个字符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20yy</a:t>
            </a:r>
            <a:r>
              <a:rPr lang="zh-CN" altLang="en-US" dirty="0" smtClean="0"/>
              <a:t>”复制前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，将光标移到到最后一行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使用“</a:t>
            </a:r>
            <a:r>
              <a:rPr lang="en-US" altLang="zh-CN" dirty="0" smtClean="0"/>
              <a:t>p</a:t>
            </a:r>
            <a:r>
              <a:rPr lang="zh-CN" altLang="en-US" dirty="0" smtClean="0"/>
              <a:t>”进行粘贴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8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文档编辑完成，保存退出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”，让编辑器进入命令模式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w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告诉编辑器保存文件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q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告诉编辑器退出程序</a:t>
            </a:r>
            <a:endParaRPr lang="en-US" altLang="zh-CN" dirty="0" smtClean="0"/>
          </a:p>
          <a:p>
            <a:r>
              <a:rPr lang="zh-CN" altLang="en-US" dirty="0" smtClean="0"/>
              <a:t>不保存，直接退出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一般模式下，使用 </a:t>
            </a:r>
            <a:r>
              <a:rPr lang="en-US" altLang="zh-CN" dirty="0" smtClean="0"/>
              <a:t>:q!</a:t>
            </a:r>
          </a:p>
          <a:p>
            <a:pPr lvl="2"/>
            <a:r>
              <a:rPr lang="zh-CN" altLang="en-US" dirty="0" smtClean="0"/>
              <a:t>“</a:t>
            </a:r>
            <a:r>
              <a:rPr lang="en-US" altLang="zh-CN" dirty="0" smtClean="0"/>
              <a:t>!</a:t>
            </a:r>
            <a:r>
              <a:rPr lang="zh-CN" altLang="en-US" dirty="0" smtClean="0"/>
              <a:t>”代表强制退出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保存退出文档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保存退出文档的快捷方式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 </a:t>
            </a:r>
            <a:r>
              <a:rPr lang="en-US" altLang="zh-CN" dirty="0" err="1" smtClean="0"/>
              <a:t>Z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若有修改，则保存后退出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若无修改，则直接退出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8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同时编辑多个文档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同时打开</a:t>
            </a:r>
            <a:r>
              <a:rPr lang="en-US" altLang="zh-CN" dirty="0" smtClean="0"/>
              <a:t>file1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，三个文档，在这几个文档间进行切换，并将</a:t>
            </a:r>
            <a:r>
              <a:rPr lang="en-US" altLang="zh-CN" dirty="0" smtClean="0"/>
              <a:t>file2</a:t>
            </a:r>
            <a:r>
              <a:rPr lang="zh-CN" altLang="en-US" dirty="0" smtClean="0"/>
              <a:t>中最后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行复制到</a:t>
            </a:r>
            <a:r>
              <a:rPr lang="en-US" altLang="zh-CN" dirty="0" smtClean="0"/>
              <a:t>file3</a:t>
            </a:r>
            <a:r>
              <a:rPr lang="zh-CN" altLang="en-US" dirty="0" smtClean="0"/>
              <a:t>中的最后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同时打开  </a:t>
            </a:r>
            <a:r>
              <a:rPr lang="en-US" altLang="zh-CN" dirty="0" smtClean="0"/>
              <a:t>vi file1 file2 file3</a:t>
            </a:r>
          </a:p>
          <a:p>
            <a:pPr lvl="1"/>
            <a:r>
              <a:rPr lang="zh-CN" altLang="en-US" dirty="0" smtClean="0"/>
              <a:t>向后一个文件切换 </a:t>
            </a:r>
            <a:r>
              <a:rPr lang="en-US" altLang="zh-CN" dirty="0" smtClean="0"/>
              <a:t>:n;</a:t>
            </a:r>
            <a:r>
              <a:rPr lang="zh-CN" altLang="en-US" dirty="0" smtClean="0"/>
              <a:t>向前一个文件切换 </a:t>
            </a:r>
            <a:r>
              <a:rPr lang="en-US" altLang="zh-CN" dirty="0" smtClean="0"/>
              <a:t>:N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36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编辑器开启</a:t>
            </a:r>
            <a:endParaRPr lang="en-US" altLang="zh-CN" dirty="0" smtClean="0"/>
          </a:p>
          <a:p>
            <a:r>
              <a:rPr lang="zh-CN" altLang="en-US" dirty="0" smtClean="0"/>
              <a:t>插入文档</a:t>
            </a:r>
            <a:endParaRPr lang="en-US" altLang="zh-CN" dirty="0" smtClean="0"/>
          </a:p>
          <a:p>
            <a:r>
              <a:rPr lang="zh-CN" altLang="en-US" dirty="0" smtClean="0"/>
              <a:t>单个字符移动以及多行快速移动</a:t>
            </a:r>
            <a:endParaRPr lang="en-US" altLang="zh-CN" dirty="0" smtClean="0"/>
          </a:p>
          <a:p>
            <a:r>
              <a:rPr lang="zh-CN" altLang="en-US" dirty="0" smtClean="0"/>
              <a:t>复制、粘贴文档内容</a:t>
            </a:r>
            <a:endParaRPr lang="en-US" altLang="zh-CN" dirty="0" smtClean="0"/>
          </a:p>
          <a:p>
            <a:r>
              <a:rPr lang="zh-CN" altLang="en-US" dirty="0" smtClean="0"/>
              <a:t>查找、替换文档内容</a:t>
            </a:r>
            <a:endParaRPr lang="en-US" altLang="zh-CN" dirty="0" smtClean="0"/>
          </a:p>
          <a:p>
            <a:r>
              <a:rPr lang="zh-CN" altLang="en-US" dirty="0" smtClean="0"/>
              <a:t>删除字符、整行</a:t>
            </a:r>
            <a:endParaRPr lang="en-US" altLang="zh-CN" dirty="0" smtClean="0"/>
          </a:p>
          <a:p>
            <a:r>
              <a:rPr lang="zh-CN" altLang="en-US" dirty="0" smtClean="0"/>
              <a:t>恢复撤销动作</a:t>
            </a:r>
            <a:endParaRPr lang="en-US" altLang="zh-CN" dirty="0" smtClean="0"/>
          </a:p>
          <a:p>
            <a:r>
              <a:rPr lang="zh-CN" altLang="en-US" dirty="0" smtClean="0"/>
              <a:t>保存退出的方式</a:t>
            </a:r>
            <a:endParaRPr lang="en-US" altLang="zh-CN" dirty="0" smtClean="0"/>
          </a:p>
          <a:p>
            <a:r>
              <a:rPr lang="zh-CN" altLang="en-US" dirty="0" smtClean="0"/>
              <a:t>多文档间切换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2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编辑器的使用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编辑器背景知识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操作系统自带的编辑器，通常情况下，任何一款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发行版都自带</a:t>
            </a:r>
            <a:r>
              <a:rPr lang="en-US" altLang="zh-CN" dirty="0" smtClean="0"/>
              <a:t>vi</a:t>
            </a:r>
            <a:r>
              <a:rPr lang="zh-CN" altLang="en-US" dirty="0" smtClean="0"/>
              <a:t>编辑器，也有的自带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r>
              <a:rPr lang="en-US" altLang="zh-CN" dirty="0" smtClean="0"/>
              <a:t>vim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vi</a:t>
            </a:r>
            <a:r>
              <a:rPr lang="zh-CN" altLang="en-US" dirty="0" smtClean="0"/>
              <a:t>多了代码补全，编译及错误跳转等方便编程的功能</a:t>
            </a:r>
            <a:endParaRPr lang="en-US" altLang="zh-CN" dirty="0" smtClean="0"/>
          </a:p>
          <a:p>
            <a:r>
              <a:rPr lang="en-US" altLang="zh-CN" dirty="0" smtClean="0"/>
              <a:t>CentOS 7</a:t>
            </a:r>
            <a:r>
              <a:rPr lang="zh-CN" altLang="en-US" dirty="0" smtClean="0"/>
              <a:t>中没有自带</a:t>
            </a:r>
            <a:r>
              <a:rPr lang="en-US" altLang="zh-CN" dirty="0" smtClean="0"/>
              <a:t>vim</a:t>
            </a:r>
            <a:r>
              <a:rPr lang="zh-CN" altLang="en-US" dirty="0" smtClean="0"/>
              <a:t>，使用需要安装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28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vi + </a:t>
            </a:r>
            <a:r>
              <a:rPr lang="zh-CN" altLang="en-US" dirty="0" smtClean="0"/>
              <a:t>文本文件名称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vi  txt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文件若没有，直接创建；若有，则打开）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85167"/>
              </p:ext>
            </p:extLst>
          </p:nvPr>
        </p:nvGraphicFramePr>
        <p:xfrm>
          <a:off x="862012" y="1447800"/>
          <a:ext cx="10923588" cy="3437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95495"/>
                <a:gridCol w="3141693"/>
                <a:gridCol w="2389730"/>
                <a:gridCol w="3096670"/>
              </a:tblGrid>
              <a:tr h="11515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模式名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编辑器底部显示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怎样进入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备注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6610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一般模式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显示文件名或空白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【Esc】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接收命令输入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insert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编辑文档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759752"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可视模式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显示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visual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按</a:t>
                      </a: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【:】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键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编辑器输入文字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练习在文本文件中输入如下文字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A very intelligent turtle</a:t>
            </a:r>
          </a:p>
          <a:p>
            <a:pPr marL="400050" lvl="1" indent="0">
              <a:buNone/>
            </a:pPr>
            <a:r>
              <a:rPr lang="en-US" altLang="zh-CN" dirty="0"/>
              <a:t>Found programming </a:t>
            </a:r>
            <a:r>
              <a:rPr lang="en-US" altLang="zh-CN" dirty="0" err="1"/>
              <a:t>Linuxa</a:t>
            </a:r>
            <a:r>
              <a:rPr lang="en-US" altLang="zh-CN" dirty="0"/>
              <a:t> hurdle</a:t>
            </a:r>
          </a:p>
          <a:p>
            <a:pPr marL="400050" lvl="1" indent="0">
              <a:buNone/>
            </a:pPr>
            <a:r>
              <a:rPr lang="en-US" altLang="zh-CN" dirty="0"/>
              <a:t>The system, you see,</a:t>
            </a:r>
          </a:p>
          <a:p>
            <a:pPr marL="400050" lvl="1" indent="0">
              <a:buNone/>
            </a:pPr>
            <a:r>
              <a:rPr lang="en-US" altLang="zh-CN" dirty="0"/>
              <a:t>Ran as slow as did he,</a:t>
            </a:r>
          </a:p>
          <a:p>
            <a:pPr marL="400050" lvl="1" indent="0">
              <a:buNone/>
            </a:pPr>
            <a:r>
              <a:rPr lang="en-US" altLang="zh-CN" dirty="0"/>
              <a:t>And that’s not saying much for the turtle.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0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</a:t>
            </a:r>
            <a:r>
              <a:rPr lang="zh-CN" altLang="en-US" dirty="0" smtClean="0"/>
              <a:t>编辑器光标移动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H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</a:t>
            </a:r>
            <a:r>
              <a:rPr lang="zh-CN" altLang="en-US" dirty="0" smtClean="0"/>
              <a:t>实现向左和向右移到，使用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实现向上和下移动；也可以使用四个方向键来实现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52" y="2559156"/>
            <a:ext cx="4468320" cy="34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怎样快速向下移动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行，快速向上移动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行，向右移动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个字符，再向左移动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问题一，怎样知道移动了多少行？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设置行号：一般模式下使用 </a:t>
            </a:r>
            <a:r>
              <a:rPr lang="en-US" altLang="zh-CN" dirty="0" smtClean="0"/>
              <a:t>:set nu  (</a:t>
            </a:r>
            <a:r>
              <a:rPr lang="zh-CN" altLang="en-US" dirty="0" smtClean="0"/>
              <a:t>取消行号设置</a:t>
            </a:r>
            <a:r>
              <a:rPr lang="en-US" altLang="zh-CN" dirty="0" smtClean="0"/>
              <a:t>:set </a:t>
            </a:r>
            <a:r>
              <a:rPr lang="en-US" altLang="zh-CN" dirty="0" err="1" smtClean="0"/>
              <a:t>nonu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问题二，怎样快速移动多行和多列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一般模式下输入</a:t>
            </a:r>
            <a:r>
              <a:rPr lang="en-US" altLang="zh-CN" dirty="0" smtClean="0"/>
              <a:t>20j</a:t>
            </a:r>
            <a:r>
              <a:rPr lang="zh-CN" altLang="en-US" dirty="0" smtClean="0"/>
              <a:t>（向下），</a:t>
            </a:r>
            <a:r>
              <a:rPr lang="en-US" altLang="zh-CN" dirty="0" smtClean="0"/>
              <a:t>20k</a:t>
            </a:r>
            <a:r>
              <a:rPr lang="zh-CN" altLang="en-US" dirty="0" smtClean="0"/>
              <a:t>（向上）</a:t>
            </a:r>
            <a:r>
              <a:rPr lang="en-US" altLang="zh-CN" dirty="0" smtClean="0"/>
              <a:t>,50l</a:t>
            </a:r>
            <a:r>
              <a:rPr lang="zh-CN" altLang="en-US" dirty="0" smtClean="0"/>
              <a:t>（向右）</a:t>
            </a:r>
            <a:r>
              <a:rPr lang="en-US" altLang="zh-CN" dirty="0" smtClean="0"/>
              <a:t>,20h</a:t>
            </a:r>
            <a:r>
              <a:rPr lang="zh-CN" altLang="en-US" dirty="0" smtClean="0"/>
              <a:t>（向左），推荐使用方向键</a:t>
            </a:r>
            <a:endParaRPr lang="en-US" altLang="zh-CN" dirty="0" smtClean="0"/>
          </a:p>
          <a:p>
            <a:r>
              <a:rPr lang="zh-CN" altLang="en-US" dirty="0" smtClean="0"/>
              <a:t>怎样快速移到到文本文件首行，第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行，最后一行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7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查找与替换文件内容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72788" cy="5194300"/>
          </a:xfrm>
        </p:spPr>
        <p:txBody>
          <a:bodyPr/>
          <a:lstStyle/>
          <a:p>
            <a:r>
              <a:rPr lang="zh-CN" altLang="en-US" dirty="0" smtClean="0"/>
              <a:t>怎样才能做到向下查找和向上查找呢？</a:t>
            </a:r>
            <a:endParaRPr lang="en-US" altLang="zh-CN" dirty="0" smtClean="0"/>
          </a:p>
          <a:p>
            <a:r>
              <a:rPr lang="zh-CN" altLang="en-US" dirty="0" smtClean="0"/>
              <a:t>怎样做到查找并替换？怎样设置替换过程中询问或不询问？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问题一：向下查看，在一般模式下输入</a:t>
            </a:r>
            <a:r>
              <a:rPr lang="en-US" altLang="zh-CN" dirty="0" smtClean="0"/>
              <a:t>/(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，继续向下查找，使用</a:t>
            </a:r>
            <a:r>
              <a:rPr lang="en-US" altLang="zh-CN" dirty="0" smtClean="0"/>
              <a:t>n;</a:t>
            </a:r>
            <a:r>
              <a:rPr lang="zh-CN" altLang="en-US" dirty="0" smtClean="0"/>
              <a:t>向上查找：？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查找字符</a:t>
            </a:r>
            <a:r>
              <a:rPr lang="en-US" altLang="zh-CN" dirty="0" smtClean="0"/>
              <a:t>),</a:t>
            </a:r>
            <a:r>
              <a:rPr lang="zh-CN" altLang="en-US" dirty="0" smtClean="0"/>
              <a:t>继续向上查找，使用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问题二分析：需要确定替换范围，替换与被替换的字符，以及替换方式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6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6531</TotalTime>
  <Words>771</Words>
  <Application>Microsoft Office PowerPoint</Application>
  <PresentationFormat>自定义</PresentationFormat>
  <Paragraphs>100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丝状</vt:lpstr>
      <vt:lpstr>测试综合技能</vt:lpstr>
      <vt:lpstr>目录</vt:lpstr>
      <vt:lpstr>vi编辑器背景知识</vt:lpstr>
      <vt:lpstr>vi编辑器运行</vt:lpstr>
      <vt:lpstr>vi编辑器模式</vt:lpstr>
      <vt:lpstr>vi编辑器输入文字</vt:lpstr>
      <vt:lpstr>vi 编辑器光标移动</vt:lpstr>
      <vt:lpstr>vi编辑器移动</vt:lpstr>
      <vt:lpstr>查找与替换文件内容</vt:lpstr>
      <vt:lpstr>查找与替换文件内容</vt:lpstr>
      <vt:lpstr>vi编辑器中的删除</vt:lpstr>
      <vt:lpstr>撤销和恢复</vt:lpstr>
      <vt:lpstr>复制和粘贴</vt:lpstr>
      <vt:lpstr>保存文档</vt:lpstr>
      <vt:lpstr>保存退出文档</vt:lpstr>
      <vt:lpstr>同时编辑多个文档</vt:lpstr>
      <vt:lpstr>内容总结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283</cp:revision>
  <dcterms:created xsi:type="dcterms:W3CDTF">2017-06-13T01:11:38Z</dcterms:created>
  <dcterms:modified xsi:type="dcterms:W3CDTF">2017-09-07T02:05:10Z</dcterms:modified>
</cp:coreProperties>
</file>