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314" r:id="rId3"/>
    <p:sldId id="311" r:id="rId4"/>
    <p:sldId id="294" r:id="rId5"/>
    <p:sldId id="374" r:id="rId6"/>
    <p:sldId id="375" r:id="rId7"/>
    <p:sldId id="376" r:id="rId8"/>
    <p:sldId id="377" r:id="rId9"/>
    <p:sldId id="378" r:id="rId10"/>
    <p:sldId id="309" r:id="rId11"/>
    <p:sldId id="315" r:id="rId12"/>
    <p:sldId id="349" r:id="rId13"/>
    <p:sldId id="350" r:id="rId14"/>
    <p:sldId id="351" r:id="rId15"/>
    <p:sldId id="366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67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68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73" r:id="rId48"/>
    <p:sldId id="370" r:id="rId49"/>
    <p:sldId id="391" r:id="rId50"/>
    <p:sldId id="353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90" r:id="rId63"/>
    <p:sldId id="379" r:id="rId64"/>
    <p:sldId id="380" r:id="rId65"/>
    <p:sldId id="381" r:id="rId66"/>
    <p:sldId id="382" r:id="rId67"/>
    <p:sldId id="386" r:id="rId68"/>
    <p:sldId id="387" r:id="rId69"/>
    <p:sldId id="384" r:id="rId70"/>
    <p:sldId id="383" r:id="rId71"/>
    <p:sldId id="388" r:id="rId72"/>
    <p:sldId id="389" r:id="rId73"/>
    <p:sldId id="371" r:id="rId74"/>
    <p:sldId id="369" r:id="rId75"/>
    <p:sldId id="372" r:id="rId76"/>
    <p:sldId id="28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76" autoAdjust="0"/>
    <p:restoredTop sz="84759" autoAdjust="0"/>
  </p:normalViewPr>
  <p:slideViewPr>
    <p:cSldViewPr snapToGrid="0">
      <p:cViewPr varScale="1">
        <p:scale>
          <a:sx n="62" d="100"/>
          <a:sy n="62" d="100"/>
        </p:scale>
        <p:origin x="9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dirty="0" smtClean="0"/>
              <a:t>“长期储存设备”一般指磁盘、光盘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“短期存储设备”一般指计算机内存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需要注意的是，存储于长期存储设备的文件不一定是长期存储的，有些也可能是程序或系统运行中产生的临时数据，并于程序或系统退出后删除。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数据流定义为“只能以事先规定好的顺序被读取一次的数据的一个序列”。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在硬盘中需要先找到</a:t>
            </a:r>
            <a:r>
              <a:rPr lang="en-US" altLang="zh-CN" dirty="0" err="1" smtClean="0"/>
              <a:t>Inode</a:t>
            </a:r>
            <a:r>
              <a:rPr lang="en-US" altLang="zh-CN" baseline="0" dirty="0" smtClean="0"/>
              <a:t> number </a:t>
            </a:r>
            <a:r>
              <a:rPr lang="zh-CN" altLang="en-US" baseline="0" dirty="0" smtClean="0"/>
              <a:t>找到</a:t>
            </a:r>
            <a:r>
              <a:rPr lang="en-US" altLang="zh-CN" baseline="0" dirty="0" err="1" smtClean="0"/>
              <a:t>Inode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然后再找到相应的数据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6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目录是怎么回事？目录是一张表，每个表项代表一个文件，目录中有多少个表项也就有多少个文件，每个表项有两样东西，一个是文件名，一个是文件的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-number;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7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d: directory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character device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l:link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6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  execute   </a:t>
            </a:r>
            <a:r>
              <a:rPr lang="zh-CN" altLang="en-US" baseline="0" dirty="0" smtClean="0"/>
              <a:t>执行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连接数怎样理解？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5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9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/per</a:t>
            </a:r>
            <a:r>
              <a:rPr lang="en-US" altLang="zh-CN" baseline="0" dirty="0" smtClean="0"/>
              <a:t> /file_2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AAA</a:t>
            </a:r>
            <a:r>
              <a:rPr lang="zh-CN" altLang="en-US" dirty="0" smtClean="0"/>
              <a:t>目录下实验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5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3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代表  </a:t>
            </a:r>
            <a:r>
              <a:rPr lang="en-US" altLang="zh-CN" baseline="0" dirty="0" smtClean="0"/>
              <a:t>extract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文件位置 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6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3   Linux </a:t>
            </a:r>
            <a:r>
              <a:rPr lang="zh-CN" altLang="en-US" sz="3600" dirty="0" smtClean="0"/>
              <a:t>目录及文件基本操作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4383" y="-14288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ove)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格式</a:t>
            </a:r>
            <a:r>
              <a:rPr lang="zh-CN" altLang="en-US" dirty="0" smtClean="0"/>
              <a:t>：</a:t>
            </a:r>
            <a:r>
              <a:rPr lang="en-US" altLang="zh-CN" dirty="0" err="1"/>
              <a:t>rm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 【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/>
              <a:t>f</a:t>
            </a:r>
            <a:r>
              <a:rPr lang="zh-CN" altLang="en-US" dirty="0"/>
              <a:t>：强制删除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-r: </a:t>
            </a:r>
            <a:r>
              <a:rPr lang="zh-CN" altLang="en-US" dirty="0" smtClean="0"/>
              <a:t>删除目录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：删除已有</a:t>
            </a:r>
            <a:r>
              <a:rPr lang="zh-CN" altLang="en-US" dirty="0" smtClean="0"/>
              <a:t>文件之前</a:t>
            </a:r>
            <a:r>
              <a:rPr lang="zh-CN" altLang="en-US" dirty="0"/>
              <a:t>先询问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fileA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413" y="5160532"/>
            <a:ext cx="8320081" cy="12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6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07673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命令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ove </a:t>
            </a:r>
            <a:r>
              <a:rPr lang="en-US" altLang="zh-CN" dirty="0" smtClean="0">
                <a:solidFill>
                  <a:srgbClr val="FF0000"/>
                </a:solidFill>
              </a:rPr>
              <a:t>dir</a:t>
            </a:r>
            <a:r>
              <a:rPr lang="en-US" altLang="zh-CN" dirty="0" smtClean="0"/>
              <a:t>ection)</a:t>
            </a:r>
          </a:p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【</a:t>
            </a:r>
            <a:r>
              <a:rPr lang="zh-CN" altLang="en-US" dirty="0" smtClean="0"/>
              <a:t>目录名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per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：当目录不为空时，不可以直接删除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25" y="4152517"/>
            <a:ext cx="9886714" cy="8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文件拷贝、剪切、删除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03" y="976744"/>
            <a:ext cx="10631488" cy="578427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文件拷贝</a:t>
            </a:r>
            <a:r>
              <a:rPr lang="zh-CN" altLang="en-US" dirty="0" smtClean="0"/>
              <a:t>，命令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y)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 [</a:t>
            </a:r>
            <a:r>
              <a:rPr lang="zh-CN" altLang="en-US" dirty="0"/>
              <a:t>选项</a:t>
            </a:r>
            <a:r>
              <a:rPr lang="en-US" altLang="zh-CN" dirty="0" smtClean="0"/>
              <a:t>]  </a:t>
            </a:r>
            <a:r>
              <a:rPr lang="en-US" altLang="zh-CN" dirty="0"/>
              <a:t>[-T] </a:t>
            </a:r>
            <a:r>
              <a:rPr lang="zh-CN" altLang="en-US" dirty="0" smtClean="0"/>
              <a:t>源文件  目标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 　或：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目标文件目录</a:t>
            </a:r>
            <a:endParaRPr lang="zh-CN" altLang="en-US" dirty="0"/>
          </a:p>
          <a:p>
            <a:r>
              <a:rPr lang="zh-CN" altLang="en-US" dirty="0"/>
              <a:t> 　或：</a:t>
            </a:r>
            <a:r>
              <a:rPr lang="en-US" altLang="zh-CN" dirty="0" err="1"/>
              <a:t>cp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 smtClean="0"/>
              <a:t>]  -</a:t>
            </a:r>
            <a:r>
              <a:rPr lang="en-US" altLang="zh-CN" dirty="0"/>
              <a:t>t </a:t>
            </a:r>
            <a:r>
              <a:rPr lang="zh-CN" altLang="en-US" dirty="0" smtClean="0"/>
              <a:t>源文件目录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      </a:t>
            </a:r>
            <a:r>
              <a:rPr lang="zh-CN" altLang="en-US" dirty="0" smtClean="0"/>
              <a:t>覆盖前询问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</a:t>
            </a:r>
            <a:r>
              <a:rPr lang="en-US" altLang="zh-CN" dirty="0" smtClean="0"/>
              <a:t>-n</a:t>
            </a:r>
            <a:r>
              <a:rPr lang="zh-CN" altLang="en-US" dirty="0" smtClean="0"/>
              <a:t>选项失效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-n     </a:t>
            </a:r>
            <a:r>
              <a:rPr lang="zh-CN" altLang="en-US" dirty="0" smtClean="0"/>
              <a:t>不覆盖已存在的文件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选项失效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-p     </a:t>
            </a:r>
            <a:r>
              <a:rPr lang="zh-CN" altLang="en-US" dirty="0" smtClean="0"/>
              <a:t>复制时保留文件的访问权限，拥有者，文件组和时间戳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-R     </a:t>
            </a:r>
            <a:r>
              <a:rPr lang="zh-CN" altLang="en-US" dirty="0" smtClean="0"/>
              <a:t>递归复制目录及其子目录内的所有内容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-u     </a:t>
            </a:r>
            <a:r>
              <a:rPr lang="zh-CN" altLang="en-US" dirty="0" smtClean="0"/>
              <a:t>只在源文件文件比目标文件新，或目标文件不存在时才进行复制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07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文件拷贝、剪切、删除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046015"/>
            <a:ext cx="10862397" cy="5715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文件剪切，命令</a:t>
            </a:r>
            <a:r>
              <a:rPr lang="en-US" altLang="zh-CN" dirty="0" smtClean="0"/>
              <a:t>mv(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o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e),</a:t>
            </a:r>
            <a:r>
              <a:rPr lang="zh-CN" altLang="en-US" dirty="0" smtClean="0"/>
              <a:t>  还可以将源文件重命名为目标文件，或将源文件移动至指定目录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用法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 [-T] </a:t>
            </a:r>
            <a:r>
              <a:rPr lang="zh-CN" altLang="en-US" dirty="0" smtClean="0"/>
              <a:t>源文件目标文件</a:t>
            </a:r>
          </a:p>
          <a:p>
            <a:r>
              <a:rPr lang="zh-CN" altLang="en-US" dirty="0" smtClean="0"/>
              <a:t> 　或：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 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... </a:t>
            </a:r>
            <a:r>
              <a:rPr lang="zh-CN" altLang="en-US" dirty="0" smtClean="0"/>
              <a:t>目标文件目录</a:t>
            </a:r>
          </a:p>
          <a:p>
            <a:r>
              <a:rPr lang="zh-CN" altLang="en-US" dirty="0" smtClean="0"/>
              <a:t> 　或：</a:t>
            </a:r>
            <a:r>
              <a:rPr lang="en-US" altLang="zh-CN" dirty="0" smtClean="0"/>
              <a:t>mv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]... -t  </a:t>
            </a:r>
            <a:r>
              <a:rPr lang="zh-CN" altLang="en-US" dirty="0" smtClean="0"/>
              <a:t>源文件目录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-f       </a:t>
            </a:r>
            <a:r>
              <a:rPr lang="zh-CN" altLang="en-US" dirty="0" smtClean="0"/>
              <a:t>覆盖前不询问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       </a:t>
            </a:r>
            <a:r>
              <a:rPr lang="zh-CN" altLang="en-US" dirty="0" smtClean="0"/>
              <a:t>覆盖前询问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-n     </a:t>
            </a:r>
            <a:r>
              <a:rPr lang="zh-CN" altLang="en-US" dirty="0" smtClean="0"/>
              <a:t>不覆盖已存在文件</a:t>
            </a:r>
          </a:p>
          <a:p>
            <a:r>
              <a:rPr lang="zh-CN" altLang="en-US" dirty="0" smtClean="0"/>
              <a:t>  </a:t>
            </a:r>
            <a:r>
              <a:rPr lang="en-US" altLang="zh-CN" dirty="0" smtClean="0"/>
              <a:t>-u     </a:t>
            </a:r>
            <a:r>
              <a:rPr lang="zh-CN" altLang="en-US" dirty="0" smtClean="0"/>
              <a:t>只在源文件文件比目标文件新，或目标文件不存在时才进行移动</a:t>
            </a:r>
          </a:p>
          <a:p>
            <a:r>
              <a:rPr lang="zh-CN" altLang="en-US" dirty="0" smtClean="0"/>
              <a:t> </a:t>
            </a:r>
            <a:r>
              <a:rPr lang="zh-CN" altLang="en-US" dirty="0" smtClean="0">
                <a:solidFill>
                  <a:srgbClr val="FF0000"/>
                </a:solidFill>
              </a:rPr>
              <a:t>如果指定了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-f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-n </a:t>
            </a:r>
            <a:r>
              <a:rPr lang="zh-CN" altLang="en-US" dirty="0" smtClean="0">
                <a:solidFill>
                  <a:srgbClr val="FF0000"/>
                </a:solidFill>
              </a:rPr>
              <a:t>中的多个，仅最后一个生效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1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文件拷贝、剪切、删除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用法</a:t>
            </a:r>
            <a:r>
              <a:rPr lang="zh-CN" altLang="en-US" dirty="0"/>
              <a:t>：</a:t>
            </a:r>
            <a:r>
              <a:rPr lang="en-US" altLang="zh-CN" dirty="0" err="1"/>
              <a:t>rm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]... </a:t>
            </a:r>
            <a:r>
              <a:rPr lang="zh-CN" altLang="en-US" dirty="0"/>
              <a:t>文件</a:t>
            </a:r>
            <a:r>
              <a:rPr lang="en-US" altLang="zh-CN" dirty="0"/>
              <a:t>...</a:t>
            </a:r>
            <a:endParaRPr lang="zh-CN" altLang="en-US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-f       </a:t>
            </a:r>
            <a:r>
              <a:rPr lang="zh-CN" altLang="en-US" dirty="0"/>
              <a:t>强制删除。忽略不存在的文件，不提示确认</a:t>
            </a:r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       </a:t>
            </a:r>
            <a:r>
              <a:rPr lang="zh-CN" altLang="en-US" dirty="0"/>
              <a:t>在删除前需要确认（默认选项）</a:t>
            </a:r>
          </a:p>
          <a:p>
            <a:pPr lvl="1"/>
            <a:r>
              <a:rPr lang="zh-CN" altLang="en-US" dirty="0"/>
              <a:t>  </a:t>
            </a:r>
            <a:r>
              <a:rPr lang="en-US" altLang="zh-CN" dirty="0"/>
              <a:t>-R     </a:t>
            </a:r>
            <a:r>
              <a:rPr lang="zh-CN" altLang="en-US" dirty="0"/>
              <a:t>递归删除目录及其内容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文件权限管理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8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文件权限管理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什么叫权限</a:t>
            </a:r>
            <a:endParaRPr lang="en-US" altLang="zh-CN" dirty="0" smtClean="0"/>
          </a:p>
          <a:p>
            <a:pPr lvl="1"/>
            <a:r>
              <a:rPr lang="zh-CN" altLang="en-US" dirty="0"/>
              <a:t>某个特定的用户具有特定的系统资源使用</a:t>
            </a:r>
            <a:r>
              <a:rPr lang="zh-CN" altLang="en-US" dirty="0" smtClean="0"/>
              <a:t>权力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41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使用命令：进入某个目录，输入 </a:t>
            </a:r>
            <a:r>
              <a:rPr lang="en-US" altLang="zh-CN" dirty="0"/>
              <a:t>ls –l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7" y="1966976"/>
            <a:ext cx="11034239" cy="15545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900113" y="3257547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>
          <a:xfrm>
            <a:off x="709612" y="3686171"/>
            <a:ext cx="31623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表示目录文件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86198" y="3643317"/>
            <a:ext cx="5172077" cy="335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828666"/>
            <a:ext cx="10631488" cy="51943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85" y="1071244"/>
            <a:ext cx="11034239" cy="155451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1385888" y="2328844"/>
            <a:ext cx="14291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243137" y="2314557"/>
            <a:ext cx="14291" cy="639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86104" y="2328844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1252537" y="2928918"/>
            <a:ext cx="690563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拥有者权限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866899" y="2971780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拥有者所在组权限</a:t>
            </a:r>
            <a:endParaRPr lang="zh-CN" altLang="en-US" dirty="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2838449" y="3100368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其他人拥有的权限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629025" y="2314556"/>
            <a:ext cx="457200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43382" y="2318130"/>
            <a:ext cx="1257306" cy="392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57874" y="2328844"/>
            <a:ext cx="1257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343775" y="2343131"/>
            <a:ext cx="3414713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871916" y="2400281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914903" y="2357418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615116" y="2271693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272591" y="2271693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内容占位符 2"/>
          <p:cNvSpPr txBox="1">
            <a:spLocks/>
          </p:cNvSpPr>
          <p:nvPr/>
        </p:nvSpPr>
        <p:spPr>
          <a:xfrm>
            <a:off x="3552824" y="3143230"/>
            <a:ext cx="762001" cy="18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连接数</a:t>
            </a:r>
            <a:endParaRPr lang="zh-CN" altLang="en-US" dirty="0"/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481512" y="3114655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6324600" y="3071792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拥有者所属组</a:t>
            </a:r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8896350" y="3128942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被修改时间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1072813" y="2371706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415716" y="2400281"/>
            <a:ext cx="19047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>
            <a:off x="10996612" y="3143229"/>
            <a:ext cx="762001" cy="28289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894767" y="1848561"/>
            <a:ext cx="904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28825" y="5372094"/>
            <a:ext cx="4214813" cy="2607927"/>
            <a:chOff x="1871663" y="5443538"/>
            <a:chExt cx="4214813" cy="2607927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2005412" y="5529267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r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读权限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00B050"/>
                  </a:solidFill>
                </a:rPr>
                <a:t>w 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写权限</a:t>
              </a:r>
              <a:endParaRPr lang="en-US" altLang="zh-CN" dirty="0" smtClean="0">
                <a:solidFill>
                  <a:srgbClr val="00B05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3862787" y="5472116"/>
              <a:ext cx="2223689" cy="25221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7030A0"/>
                  </a:solidFill>
                </a:rPr>
                <a:t>x 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可执行</a:t>
              </a:r>
              <a:endParaRPr lang="en-US" altLang="zh-CN" dirty="0" smtClean="0">
                <a:solidFill>
                  <a:srgbClr val="7030A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r>
                <a:rPr lang="en-US" altLang="zh-CN" dirty="0" smtClean="0">
                  <a:solidFill>
                    <a:srgbClr val="FF9900"/>
                  </a:solidFill>
                </a:rPr>
                <a:t>- </a:t>
              </a:r>
              <a:r>
                <a:rPr lang="zh-CN" altLang="en-US" dirty="0" smtClean="0">
                  <a:solidFill>
                    <a:srgbClr val="FF9900"/>
                  </a:solidFill>
                </a:rPr>
                <a:t>无此权限</a:t>
              </a:r>
              <a:endParaRPr lang="en-US" altLang="zh-CN" dirty="0" smtClean="0">
                <a:solidFill>
                  <a:srgbClr val="FF9900"/>
                </a:solidFill>
              </a:endParaRPr>
            </a:p>
            <a:p>
              <a:pPr marL="0" indent="0">
                <a:lnSpc>
                  <a:spcPct val="100000"/>
                </a:lnSpc>
                <a:buFont typeface="Wingdings 3" charset="2"/>
                <a:buNone/>
              </a:pP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71663" y="5443538"/>
              <a:ext cx="3886200" cy="1085850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36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49" grpId="0"/>
      <p:bldP spid="50" grpId="0"/>
      <p:bldP spid="51" grpId="0"/>
      <p:bldP spid="52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文件属性解析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3373" y="2442824"/>
            <a:ext cx="10631488" cy="5194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zh-CN" altLang="en-US" dirty="0" smtClean="0">
                <a:solidFill>
                  <a:srgbClr val="FF0000"/>
                </a:solidFill>
              </a:rPr>
              <a:t>读权限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写权限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x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可执行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9900"/>
                </a:solidFill>
              </a:rPr>
              <a:t>- </a:t>
            </a:r>
            <a:r>
              <a:rPr lang="zh-CN" altLang="en-US" dirty="0" smtClean="0">
                <a:solidFill>
                  <a:srgbClr val="FF9900"/>
                </a:solidFill>
              </a:rPr>
              <a:t>无此权限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9" y="983032"/>
            <a:ext cx="10821602" cy="11785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438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2885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w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68097" y="3977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-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x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15351" y="33375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拥有者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515551" y="33070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组用户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00511" y="32766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其他人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22120" y="32156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746761" y="236220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322320" y="315468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 txBox="1">
            <a:spLocks/>
          </p:cNvSpPr>
          <p:nvPr/>
        </p:nvSpPr>
        <p:spPr>
          <a:xfrm>
            <a:off x="2346961" y="230124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可读、写、执行</a:t>
            </a:r>
            <a:endParaRPr lang="zh-CN" altLang="en-US" sz="22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4069081" y="2316480"/>
            <a:ext cx="131064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/>
              <a:t>可读、执行</a:t>
            </a:r>
            <a:endParaRPr lang="zh-CN" altLang="en-US" sz="2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22520" y="3139440"/>
            <a:ext cx="15240" cy="74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5670231" y="391668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134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9837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7617" y="473964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0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1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96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7457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7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113817" y="5532120"/>
            <a:ext cx="1281143" cy="5761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5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5776911" y="470916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二进制</a:t>
            </a:r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5792151" y="5486400"/>
            <a:ext cx="1309689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八进制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0615613" y="1685917"/>
            <a:ext cx="885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0066FF"/>
                </a:solidFill>
              </a:rPr>
              <a:t>AAA</a:t>
            </a:r>
            <a:endParaRPr lang="zh-CN" altLang="en-US" sz="22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7" grpId="0"/>
      <p:bldP spid="20" grpId="0"/>
      <p:bldP spid="21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中通配符的使用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更改文件权限，使用命令：</a:t>
            </a:r>
            <a:r>
              <a:rPr lang="en-US" altLang="zh-CN" dirty="0" err="1" smtClean="0"/>
              <a:t>chmod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ange </a:t>
            </a:r>
            <a:r>
              <a:rPr lang="en-US" altLang="zh-CN" dirty="0" smtClean="0">
                <a:solidFill>
                  <a:srgbClr val="FF0000"/>
                </a:solidFill>
              </a:rPr>
              <a:t>mod</a:t>
            </a: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 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 smtClean="0"/>
              <a:t>字符模式</a:t>
            </a:r>
            <a:r>
              <a:rPr lang="en-US" altLang="zh-CN" dirty="0"/>
              <a:t> 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 smtClean="0"/>
              <a:t>] </a:t>
            </a:r>
            <a:r>
              <a:rPr lang="en-US" altLang="zh-CN" dirty="0"/>
              <a:t> </a:t>
            </a:r>
            <a:r>
              <a:rPr lang="zh-CN" altLang="en-US" dirty="0"/>
              <a:t>八进制</a:t>
            </a:r>
            <a:r>
              <a:rPr lang="zh-CN" altLang="en-US" dirty="0" smtClean="0"/>
              <a:t>模式 文件</a:t>
            </a:r>
            <a:endParaRPr lang="en-US" altLang="zh-CN" dirty="0" smtClean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  <a:r>
              <a:rPr lang="zh-CN" altLang="en-US" dirty="0" smtClean="0"/>
              <a:t>：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 </a:t>
            </a:r>
            <a:r>
              <a:rPr lang="en-US" altLang="zh-CN" dirty="0" smtClean="0"/>
              <a:t>-R,  --recursive   </a:t>
            </a:r>
            <a:r>
              <a:rPr lang="zh-CN" altLang="en-US" dirty="0" smtClean="0"/>
              <a:t>以递归方式更改所有的文件及子目录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43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064169"/>
            <a:ext cx="10750605" cy="54312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修改或者设置文件访问</a:t>
            </a:r>
            <a:r>
              <a:rPr lang="zh-CN" altLang="en-US" dirty="0" smtClean="0"/>
              <a:t>权限有两种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助记符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八进制数</a:t>
            </a:r>
            <a:r>
              <a:rPr lang="zh-CN" altLang="en-US" dirty="0" smtClean="0">
                <a:solidFill>
                  <a:schemeClr val="tx1"/>
                </a:solidFill>
              </a:rPr>
              <a:t>的方法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助记符</a:t>
            </a:r>
            <a:r>
              <a:rPr lang="zh-CN" altLang="en-US" dirty="0"/>
              <a:t>分为三个部分：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 </a:t>
            </a:r>
            <a:r>
              <a:rPr lang="en-US" altLang="zh-CN" dirty="0"/>
              <a:t>a </a:t>
            </a:r>
            <a:r>
              <a:rPr lang="zh-CN" altLang="en-US" dirty="0"/>
              <a:t>代表所有用户，</a:t>
            </a:r>
            <a:r>
              <a:rPr lang="en-US" altLang="zh-CN" dirty="0"/>
              <a:t>u</a:t>
            </a:r>
            <a:r>
              <a:rPr lang="zh-CN" altLang="en-US" dirty="0"/>
              <a:t>代表文件拥有者，</a:t>
            </a:r>
            <a:r>
              <a:rPr lang="en-US" altLang="zh-CN" dirty="0"/>
              <a:t>g</a:t>
            </a:r>
            <a:r>
              <a:rPr lang="zh-CN" altLang="en-US" dirty="0"/>
              <a:t>代表文件组用户，</a:t>
            </a:r>
            <a:r>
              <a:rPr lang="en-US" altLang="zh-CN" dirty="0"/>
              <a:t>o</a:t>
            </a:r>
            <a:r>
              <a:rPr lang="zh-CN" altLang="en-US" dirty="0"/>
              <a:t>代表其他用户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：可以是</a:t>
            </a:r>
            <a:r>
              <a:rPr lang="en-US" altLang="zh-CN" dirty="0"/>
              <a:t>+</a:t>
            </a:r>
            <a:r>
              <a:rPr lang="zh-CN" altLang="en-US" dirty="0"/>
              <a:t>代表添加权限，</a:t>
            </a:r>
            <a:r>
              <a:rPr lang="en-US" altLang="zh-CN" dirty="0"/>
              <a:t>-</a:t>
            </a:r>
            <a:r>
              <a:rPr lang="zh-CN" altLang="en-US" dirty="0"/>
              <a:t>代表删除权限，</a:t>
            </a:r>
            <a:r>
              <a:rPr lang="en-US" altLang="zh-CN" dirty="0"/>
              <a:t>=</a:t>
            </a:r>
            <a:r>
              <a:rPr lang="zh-CN" altLang="en-US" dirty="0"/>
              <a:t>代表设置权限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权限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/>
              <a:t>：</a:t>
            </a:r>
            <a:r>
              <a:rPr lang="en-US" altLang="zh-CN" dirty="0"/>
              <a:t>r</a:t>
            </a:r>
            <a:r>
              <a:rPr lang="zh-CN" altLang="en-US" dirty="0"/>
              <a:t>代表可读，</a:t>
            </a:r>
            <a:r>
              <a:rPr lang="en-US" altLang="zh-CN" dirty="0"/>
              <a:t>w</a:t>
            </a:r>
            <a:r>
              <a:rPr lang="zh-CN" altLang="en-US" dirty="0"/>
              <a:t>代表可写，</a:t>
            </a:r>
            <a:r>
              <a:rPr lang="en-US" altLang="zh-CN" dirty="0"/>
              <a:t>x</a:t>
            </a:r>
            <a:r>
              <a:rPr lang="zh-CN" altLang="en-US" dirty="0"/>
              <a:t>代表可执行</a:t>
            </a:r>
          </a:p>
          <a:p>
            <a:r>
              <a:rPr lang="zh-CN" altLang="en-US" dirty="0" smtClean="0"/>
              <a:t>例：如果</a:t>
            </a:r>
            <a:r>
              <a:rPr lang="zh-CN" altLang="en-US" dirty="0"/>
              <a:t>你想对</a:t>
            </a:r>
            <a:r>
              <a:rPr lang="zh-CN" altLang="en-US" dirty="0" smtClean="0"/>
              <a:t>用户增加读权限，给组设置读和执行权限；将其他人的权限都去掉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/>
              <a:t>u+r</a:t>
            </a:r>
            <a:r>
              <a:rPr lang="en-US" altLang="zh-CN" dirty="0"/>
              <a:t>,  g=</a:t>
            </a:r>
            <a:r>
              <a:rPr lang="en-US" altLang="zh-CN" dirty="0" err="1"/>
              <a:t>rx,o-rwx</a:t>
            </a:r>
            <a:r>
              <a:rPr lang="en-US" altLang="zh-CN" dirty="0"/>
              <a:t> hello.sh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更改文件权限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519" y="969577"/>
            <a:ext cx="10860964" cy="532086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使用八进制数的方式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权限 </a:t>
            </a:r>
            <a:r>
              <a:rPr lang="zh-CN" altLang="en-US" dirty="0"/>
              <a:t>               </a:t>
            </a:r>
          </a:p>
          <a:p>
            <a:pPr marL="457200" lvl="1" indent="0">
              <a:buNone/>
            </a:pPr>
            <a:r>
              <a:rPr lang="zh-CN" altLang="en-US" dirty="0" smtClean="0"/>
              <a:t>符号    二进制    八进制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/>
              <a:t>r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 111                  7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 err="1" smtClean="0"/>
              <a:t>rw</a:t>
            </a:r>
            <a:r>
              <a:rPr lang="en-US" altLang="zh-CN" sz="2100" dirty="0" smtClean="0"/>
              <a:t>-            </a:t>
            </a:r>
            <a:r>
              <a:rPr lang="en-US" altLang="zh-CN" sz="2100" dirty="0"/>
              <a:t>110 </a:t>
            </a:r>
            <a:r>
              <a:rPr lang="en-US" altLang="zh-CN" sz="2100" dirty="0" smtClean="0"/>
              <a:t>                6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r-x </a:t>
            </a:r>
            <a:r>
              <a:rPr lang="en-US" altLang="zh-CN" sz="2100" dirty="0" smtClean="0"/>
              <a:t>            101                 5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r-- </a:t>
            </a:r>
            <a:r>
              <a:rPr lang="en-US" altLang="zh-CN" sz="2100" dirty="0" smtClean="0"/>
              <a:t>             100                 </a:t>
            </a:r>
            <a:r>
              <a:rPr lang="en-US" altLang="zh-CN" sz="2100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err="1" smtClean="0"/>
              <a:t>wx</a:t>
            </a:r>
            <a:r>
              <a:rPr lang="en-US" altLang="zh-CN" sz="2100" dirty="0" smtClean="0"/>
              <a:t>            </a:t>
            </a:r>
            <a:r>
              <a:rPr lang="en-US" altLang="zh-CN" sz="2100" dirty="0"/>
              <a:t>011 </a:t>
            </a:r>
            <a:r>
              <a:rPr lang="en-US" altLang="zh-CN" sz="2100" dirty="0" smtClean="0"/>
              <a:t>                3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</a:t>
            </a:r>
            <a:r>
              <a:rPr lang="en-US" altLang="zh-CN" sz="2100" dirty="0" smtClean="0"/>
              <a:t>w-             </a:t>
            </a:r>
            <a:r>
              <a:rPr lang="en-US" altLang="zh-CN" sz="2100" dirty="0"/>
              <a:t>010 </a:t>
            </a:r>
            <a:r>
              <a:rPr lang="en-US" altLang="zh-CN" sz="2100" dirty="0" smtClean="0"/>
              <a:t>               2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--x </a:t>
            </a:r>
            <a:r>
              <a:rPr lang="en-US" altLang="zh-CN" sz="2100" dirty="0" smtClean="0"/>
              <a:t>            001                 1</a:t>
            </a:r>
            <a:endParaRPr lang="en-US" altLang="zh-CN" sz="21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100" dirty="0"/>
              <a:t>--- </a:t>
            </a:r>
            <a:r>
              <a:rPr lang="en-US" altLang="zh-CN" sz="2100" dirty="0" smtClean="0"/>
              <a:t>            000                 0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013434" y="1718441"/>
            <a:ext cx="7178566" cy="285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hello.sh    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654 hello.sh     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704042" y="3034862"/>
            <a:ext cx="3424894" cy="180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赋给所属人读写权，用户组读和执行权限，其他人读权限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656747" y="2427894"/>
            <a:ext cx="3388108" cy="646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赋给所有人所有权限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8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下文件打包和压缩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下查找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某大型互联网公司将其服务部署在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上面，有一天，服务器出现问题，小李打算将其中的日志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下来，并发送出给部门其他人员，让大家一起来分析，他想了想，日志比较多，我需要将其压缩，那怎么压缩呢？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方法一：将文件先打包后压缩</a:t>
            </a:r>
            <a:endParaRPr lang="en-US" altLang="zh-CN" dirty="0" smtClean="0"/>
          </a:p>
          <a:p>
            <a:r>
              <a:rPr lang="zh-CN" altLang="en-US" dirty="0" smtClean="0"/>
              <a:t>方法二：直接将文件压缩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00112" y="1143000"/>
            <a:ext cx="10631488" cy="522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什么叫打包文件？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将多个文件或目录打包成一个</a:t>
            </a:r>
            <a:r>
              <a:rPr lang="zh-CN" altLang="en-US" dirty="0"/>
              <a:t>大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怎样打包文件？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下使用 </a:t>
            </a:r>
            <a:r>
              <a:rPr lang="en-US" altLang="zh-CN" dirty="0" smtClean="0"/>
              <a:t>tar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</a:t>
            </a:r>
            <a:r>
              <a:rPr lang="zh-CN" altLang="en-US" dirty="0" smtClean="0"/>
              <a:t>是一个古老的命令，最初将文件备份到磁带上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</a:t>
            </a:r>
            <a:r>
              <a:rPr lang="zh-CN" altLang="en-US" dirty="0" smtClean="0"/>
              <a:t>也即英文“</a:t>
            </a:r>
            <a:r>
              <a:rPr lang="en-US" altLang="zh-CN" dirty="0" smtClean="0">
                <a:solidFill>
                  <a:srgbClr val="FF0000"/>
                </a:solidFill>
              </a:rPr>
              <a:t>ta</a:t>
            </a:r>
            <a:r>
              <a:rPr lang="en-US" altLang="zh-CN" dirty="0" smtClean="0"/>
              <a:t>pe a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chive</a:t>
            </a:r>
            <a:r>
              <a:rPr lang="zh-CN" altLang="en-US" dirty="0"/>
              <a:t>”</a:t>
            </a:r>
            <a:r>
              <a:rPr lang="zh-CN" altLang="en-US" dirty="0" smtClean="0"/>
              <a:t>的缩写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中打包文件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00112" y="1971682"/>
            <a:ext cx="10631488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打包后的文件名</a:t>
            </a:r>
            <a:r>
              <a:rPr lang="en-US" altLang="zh-CN" dirty="0" smtClean="0"/>
              <a:t>]    [</a:t>
            </a:r>
            <a:r>
              <a:rPr lang="zh-CN" altLang="en-US" dirty="0" smtClean="0"/>
              <a:t>要打包的文件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]</a:t>
            </a:r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 fileA.tar    file1 file2 file3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9" y="2476567"/>
            <a:ext cx="2076190" cy="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95" y="1185927"/>
            <a:ext cx="2142857" cy="9142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015287" y="4400550"/>
            <a:ext cx="3871913" cy="2022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***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打包时，默认没有</a:t>
            </a:r>
            <a:r>
              <a:rPr lang="en-US" altLang="zh-CN" dirty="0" smtClean="0"/>
              <a:t>.tar</a:t>
            </a:r>
            <a:r>
              <a:rPr lang="zh-CN" altLang="en-US" dirty="0" smtClean="0"/>
              <a:t>的后缀，建议人为加上，这样好区分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 ： </a:t>
            </a:r>
            <a:r>
              <a:rPr lang="en-US" altLang="zh-CN" dirty="0" smtClean="0"/>
              <a:t>tar  -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打包文件名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 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 fileA.tar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6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</a:t>
            </a:r>
            <a:r>
              <a:rPr lang="en-US" altLang="zh-CN" dirty="0" smtClean="0"/>
              <a:t>ls –l</a:t>
            </a:r>
          </a:p>
          <a:p>
            <a:r>
              <a:rPr lang="zh-CN" altLang="en-US" dirty="0" smtClean="0"/>
              <a:t>为什么打包后的文件比打包前文件大小和还多？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打包过程中添加了其他东西，并且打包并不是压缩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需要继续压缩文件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3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压缩打包后的文件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[</a:t>
            </a:r>
            <a:r>
              <a:rPr lang="zh-CN" altLang="en-US" dirty="0" smtClean="0"/>
              <a:t>打包文件</a:t>
            </a:r>
            <a:r>
              <a:rPr lang="zh-CN" altLang="en-US" dirty="0"/>
              <a:t>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fileA.tar</a:t>
            </a:r>
          </a:p>
          <a:p>
            <a:r>
              <a:rPr lang="zh-CN" altLang="en-US" dirty="0" smtClean="0"/>
              <a:t>在该目录下查看</a:t>
            </a:r>
            <a:r>
              <a:rPr lang="en-US" altLang="zh-CN" dirty="0" smtClean="0"/>
              <a:t>ls -l  ,</a:t>
            </a:r>
            <a:r>
              <a:rPr lang="zh-CN" altLang="en-US" dirty="0" smtClean="0"/>
              <a:t>会发现</a:t>
            </a:r>
            <a:r>
              <a:rPr lang="en-US" altLang="zh-CN" dirty="0" smtClean="0"/>
              <a:t>fileA.tar</a:t>
            </a:r>
            <a:r>
              <a:rPr lang="zh-CN" altLang="en-US" dirty="0" smtClean="0"/>
              <a:t>不见了，为什么？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zip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命令默认将原文件删除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解决办法：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–c fileA.tar &gt; fileA.gz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7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目录及文件基本概念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用于将数据离散地记录在计算机存储装置中的计算机资源</a:t>
            </a:r>
            <a:endParaRPr lang="en-US" altLang="zh-CN" dirty="0" smtClean="0"/>
          </a:p>
          <a:p>
            <a:r>
              <a:rPr lang="zh-CN" altLang="en-US" dirty="0" smtClean="0"/>
              <a:t>什么是目录</a:t>
            </a:r>
            <a:endParaRPr lang="en-US" altLang="zh-CN" dirty="0" smtClean="0"/>
          </a:p>
          <a:p>
            <a:pPr lvl="1"/>
            <a:r>
              <a:rPr lang="zh-CN" altLang="en-US" dirty="0"/>
              <a:t>一个“目录”或“文件夹”就是一个装有数字文件系统的虚拟“容器”。在它里面保存着一组文件和其它一些目录（文件夹）</a:t>
            </a:r>
          </a:p>
        </p:txBody>
      </p:sp>
    </p:spTree>
    <p:extLst>
      <p:ext uri="{BB962C8B-B14F-4D97-AF65-F5344CB8AC3E}">
        <p14:creationId xmlns:p14="http://schemas.microsoft.com/office/powerpoint/2010/main" val="4227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按不同比例压缩文件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7888" y="1200150"/>
            <a:ext cx="4959350" cy="5194300"/>
          </a:xfrm>
        </p:spPr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–n  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0" y="1114426"/>
            <a:ext cx="4462928" cy="5053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6" y="3448208"/>
            <a:ext cx="7433721" cy="30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解压缩文件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如何解压文件？</a:t>
            </a:r>
            <a:endParaRPr lang="en-US" altLang="zh-CN" dirty="0"/>
          </a:p>
          <a:p>
            <a:pPr lvl="1"/>
            <a:r>
              <a:rPr lang="zh-CN" altLang="en-US" dirty="0"/>
              <a:t>使用命令：</a:t>
            </a:r>
            <a:r>
              <a:rPr lang="en-US" altLang="zh-CN" dirty="0" err="1"/>
              <a:t>gzip</a:t>
            </a:r>
            <a:r>
              <a:rPr lang="en-US" altLang="zh-CN" dirty="0"/>
              <a:t> –d  fileA.gz</a:t>
            </a:r>
          </a:p>
          <a:p>
            <a:pPr lvl="1"/>
            <a:r>
              <a:rPr lang="zh-CN" altLang="en-US" dirty="0"/>
              <a:t>同样会删除原文件，解决方法：</a:t>
            </a:r>
            <a:r>
              <a:rPr lang="en-US" altLang="zh-CN" dirty="0" err="1"/>
              <a:t>gzip</a:t>
            </a:r>
            <a:r>
              <a:rPr lang="en-US" altLang="zh-CN" dirty="0"/>
              <a:t> –dc fileA.gz &gt; </a:t>
            </a:r>
            <a:r>
              <a:rPr lang="en-US" altLang="zh-CN" dirty="0" smtClean="0"/>
              <a:t>fileA.tar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zh-CN" altLang="en-US" dirty="0" smtClean="0"/>
              <a:t>包文件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[</a:t>
            </a:r>
            <a:r>
              <a:rPr lang="zh-CN" altLang="en-US" dirty="0" smtClean="0"/>
              <a:t>打包后的文件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: 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fileA.tar</a:t>
            </a:r>
            <a:endParaRPr lang="en-US" altLang="zh-CN" dirty="0"/>
          </a:p>
          <a:p>
            <a:r>
              <a:rPr lang="zh-CN" altLang="en-US" dirty="0" smtClean="0"/>
              <a:t>指定解包目录：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fileA.tar  -C </a:t>
            </a:r>
            <a:r>
              <a:rPr lang="zh-CN" altLang="en-US" dirty="0" smtClean="0"/>
              <a:t>指定目录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4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打包和压缩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 </a:t>
            </a:r>
            <a:r>
              <a:rPr lang="zh-CN" altLang="en-US" dirty="0" smtClean="0"/>
              <a:t>打包，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压缩；反之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解压，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解包</a:t>
            </a:r>
            <a:endParaRPr lang="en-US" altLang="zh-CN" dirty="0" smtClean="0"/>
          </a:p>
          <a:p>
            <a:r>
              <a:rPr lang="zh-CN" altLang="en-US" dirty="0"/>
              <a:t>每次打包、压缩都需要使用两次命令吗</a:t>
            </a:r>
            <a:r>
              <a:rPr lang="zh-CN" altLang="en-US" dirty="0" smtClean="0"/>
              <a:t>？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不一定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打包和压缩：使用命令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czf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压缩后的文件名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文件列表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解压和解包：使用命令</a:t>
            </a:r>
            <a:r>
              <a:rPr lang="en-US" altLang="zh-CN" dirty="0" smtClean="0"/>
              <a:t>tar –</a:t>
            </a:r>
            <a:r>
              <a:rPr lang="en-US" altLang="zh-CN" dirty="0" err="1" smtClean="0"/>
              <a:t>xzf</a:t>
            </a:r>
            <a:r>
              <a:rPr lang="en-US" altLang="zh-CN" dirty="0" smtClean="0"/>
              <a:t> [</a:t>
            </a:r>
            <a:r>
              <a:rPr lang="zh-CN" altLang="en-US" dirty="0" smtClean="0"/>
              <a:t>压缩文件名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4521042"/>
            <a:ext cx="7272338" cy="19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下查找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中通配符的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系统下，我们可以使用资源管理器里面查找文件的功能查找文件，那么在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下怎样查找文件呢？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8" y="2416524"/>
            <a:ext cx="5550108" cy="40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—locate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locate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-</a:t>
            </a:r>
            <a:r>
              <a:rPr lang="en-US" altLang="zh-CN" dirty="0"/>
              <a:t>d&lt;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或</a:t>
            </a:r>
            <a:r>
              <a:rPr lang="en-US" altLang="zh-CN" dirty="0"/>
              <a:t>--database=&lt;</a:t>
            </a:r>
            <a:r>
              <a:rPr lang="zh-CN"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：指定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所在的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 </a:t>
            </a:r>
            <a:r>
              <a:rPr lang="en-US" altLang="zh-CN" dirty="0"/>
              <a:t>-u</a:t>
            </a:r>
            <a:r>
              <a:rPr lang="zh-CN" altLang="en-US" dirty="0"/>
              <a:t>：更新</a:t>
            </a:r>
            <a:r>
              <a:rPr lang="en-US" altLang="zh-CN" dirty="0" err="1"/>
              <a:t>slocate</a:t>
            </a:r>
            <a:r>
              <a:rPr lang="zh-CN" altLang="en-US" dirty="0"/>
              <a:t>数据库</a:t>
            </a:r>
            <a:br>
              <a:rPr lang="zh-CN" altLang="en-US" dirty="0"/>
            </a:br>
            <a:r>
              <a:rPr lang="zh-CN" altLang="en-US" dirty="0" smtClean="0"/>
              <a:t>例： </a:t>
            </a:r>
            <a:r>
              <a:rPr lang="en-US" altLang="zh-CN" dirty="0" smtClean="0"/>
              <a:t>locate  .tar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查找文件命令</a:t>
            </a:r>
            <a:r>
              <a:rPr lang="en-US" altLang="zh-CN" dirty="0"/>
              <a:t>—locate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885818"/>
            <a:ext cx="10631488" cy="611505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为什么查找速度快？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locate </a:t>
            </a:r>
            <a:r>
              <a:rPr lang="zh-CN" altLang="en-US" dirty="0" smtClean="0"/>
              <a:t>查找文件的原理：查询的是数据库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mlocate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，并不是遍历硬盘来查找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79" y="2707989"/>
            <a:ext cx="2823213" cy="9410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00" y="2681793"/>
            <a:ext cx="3924184" cy="900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74" y="3738557"/>
            <a:ext cx="1401495" cy="13214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97" y="4290284"/>
            <a:ext cx="520555" cy="920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36" y="3663223"/>
            <a:ext cx="1381473" cy="11412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888" y="4191426"/>
            <a:ext cx="600640" cy="900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374" y="5140605"/>
            <a:ext cx="1401495" cy="1041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986" y="5568448"/>
            <a:ext cx="540576" cy="8609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748" y="5177697"/>
            <a:ext cx="1381473" cy="11412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0933" y="5613846"/>
            <a:ext cx="520555" cy="1201281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8486774" y="3171825"/>
            <a:ext cx="3529013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该数据库每天更新一次，如需当前更新，可以使用</a:t>
            </a:r>
            <a:r>
              <a:rPr lang="en-US" altLang="zh-CN" dirty="0" err="1" smtClean="0"/>
              <a:t>updatedb</a:t>
            </a:r>
            <a:r>
              <a:rPr lang="zh-CN" altLang="en-US" dirty="0" smtClean="0"/>
              <a:t>手动更新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9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查找文件命令</a:t>
            </a:r>
            <a:r>
              <a:rPr lang="en-US" altLang="zh-CN" dirty="0" smtClean="0"/>
              <a:t>—find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r>
              <a:rPr lang="en-US" altLang="zh-CN" dirty="0" smtClean="0"/>
              <a:t>find   [</a:t>
            </a:r>
            <a:r>
              <a:rPr lang="zh-CN" altLang="en-US" dirty="0" smtClean="0"/>
              <a:t>查找范围</a:t>
            </a:r>
            <a:r>
              <a:rPr lang="en-US" altLang="zh-CN" dirty="0" smtClean="0"/>
              <a:t>]      [</a:t>
            </a:r>
            <a:r>
              <a:rPr lang="zh-CN" altLang="en-US" dirty="0" smtClean="0"/>
              <a:t>查找条件</a:t>
            </a:r>
            <a:r>
              <a:rPr lang="en-US" altLang="zh-CN" dirty="0" smtClean="0"/>
              <a:t>]                 [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4386263" y="1671638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872186" y="2443152"/>
            <a:ext cx="2486025" cy="2400310"/>
            <a:chOff x="5872186" y="2476311"/>
            <a:chExt cx="2486025" cy="1781355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6029348" y="2571741"/>
              <a:ext cx="957264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名称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大小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类型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/>
                <a:t>等</a:t>
              </a:r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7086622" y="2476311"/>
              <a:ext cx="1171554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 smtClean="0"/>
                <a:t>/name/size</a:t>
              </a:r>
            </a:p>
            <a:p>
              <a:pPr marL="0" indent="0">
                <a:buNone/>
              </a:pPr>
              <a:r>
                <a:rPr lang="en-US" altLang="zh-CN" dirty="0" smtClean="0"/>
                <a:t>/type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72186" y="2586028"/>
              <a:ext cx="2486025" cy="1585912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0091" y="2557453"/>
            <a:ext cx="4471989" cy="1843088"/>
            <a:chOff x="700091" y="2557453"/>
            <a:chExt cx="4471989" cy="1843088"/>
          </a:xfrm>
        </p:grpSpPr>
        <p:sp>
          <p:nvSpPr>
            <p:cNvPr id="4" name="内容占位符 2"/>
            <p:cNvSpPr txBox="1">
              <a:spLocks/>
            </p:cNvSpPr>
            <p:nvPr/>
          </p:nvSpPr>
          <p:spPr>
            <a:xfrm>
              <a:off x="700091" y="2714616"/>
              <a:ext cx="4471989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“</a:t>
              </a:r>
              <a:r>
                <a:rPr lang="en-US" altLang="zh-CN" dirty="0" smtClean="0"/>
                <a:t>/</a:t>
              </a:r>
              <a:r>
                <a:rPr lang="zh-CN" altLang="en-US" dirty="0"/>
                <a:t>”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根目录，代表整个系统</a:t>
              </a:r>
              <a:endParaRPr lang="en-US" altLang="zh-CN" dirty="0" smtClean="0"/>
            </a:p>
            <a:p>
              <a:pPr marL="0" indent="0">
                <a:buNone/>
              </a:pPr>
              <a:r>
                <a:rPr lang="zh-CN" altLang="en-US" dirty="0" smtClean="0"/>
                <a:t>“</a:t>
              </a:r>
              <a:r>
                <a:rPr lang="en-US" altLang="zh-CN" dirty="0" smtClean="0"/>
                <a:t>/bin </a:t>
              </a:r>
              <a:r>
                <a:rPr lang="zh-CN" altLang="en-US" dirty="0"/>
                <a:t>”</a:t>
              </a:r>
              <a:r>
                <a:rPr lang="zh-CN" altLang="en-US" dirty="0" smtClean="0"/>
                <a:t>代表</a:t>
              </a:r>
              <a:r>
                <a:rPr lang="en-US" altLang="zh-CN" dirty="0" smtClean="0"/>
                <a:t>bin</a:t>
              </a:r>
              <a:r>
                <a:rPr lang="zh-CN" altLang="en-US" dirty="0" smtClean="0"/>
                <a:t>目录下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0092" y="2557453"/>
              <a:ext cx="4329107" cy="1585912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144009" y="2214553"/>
            <a:ext cx="2490787" cy="1843088"/>
            <a:chOff x="9144009" y="2214553"/>
            <a:chExt cx="2490787" cy="184308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44034" y="2371716"/>
              <a:ext cx="2290762" cy="16859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/>
                <a:t>对查找后的文件的处理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144009" y="2214553"/>
              <a:ext cx="2486025" cy="1585912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 flipV="1">
            <a:off x="7172325" y="1700213"/>
            <a:ext cx="14287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901239" y="1557338"/>
            <a:ext cx="14286" cy="628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9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使用名称查找文件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028696"/>
            <a:ext cx="10631488" cy="5194300"/>
          </a:xfrm>
        </p:spPr>
        <p:txBody>
          <a:bodyPr/>
          <a:lstStyle/>
          <a:p>
            <a:r>
              <a:rPr lang="en-US" altLang="zh-CN" dirty="0" smtClean="0"/>
              <a:t>find / -name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(</a:t>
            </a:r>
            <a:r>
              <a:rPr lang="zh-CN" altLang="en-US" dirty="0" smtClean="0"/>
              <a:t>根目录下查找名称为“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”的文件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-name file1  (“/</a:t>
            </a:r>
            <a:r>
              <a:rPr lang="en-US" altLang="zh-CN" dirty="0"/>
              <a:t>home/</a:t>
            </a:r>
            <a:r>
              <a:rPr lang="en-US" altLang="zh-CN" dirty="0" err="1"/>
              <a:t>cassie</a:t>
            </a:r>
            <a:r>
              <a:rPr lang="en-US" altLang="zh-CN" dirty="0"/>
              <a:t> </a:t>
            </a:r>
            <a:r>
              <a:rPr lang="zh-CN" altLang="en-US" dirty="0" smtClean="0"/>
              <a:t>”目录下，查找名称为“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”的文件）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02" y="4829175"/>
            <a:ext cx="7813347" cy="1543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06" y="2957370"/>
            <a:ext cx="6685411" cy="17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查看当前工作目录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查看当前所在的目录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命令：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rint 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ork </a:t>
            </a:r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/>
              <a:t>irctory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例：登录后，输入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既可查看到当前用户所在目录（该登录用户的家目录）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4" y="2929627"/>
            <a:ext cx="9932428" cy="23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使用类型</a:t>
            </a:r>
            <a:r>
              <a:rPr lang="zh-CN" altLang="en-US" dirty="0" smtClean="0"/>
              <a:t>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 –type  f 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36" y="2871935"/>
            <a:ext cx="6485714" cy="237142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57249" y="2228850"/>
            <a:ext cx="3871913" cy="358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”表示目录文件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/>
              <a:t>f</a:t>
            </a:r>
            <a:r>
              <a:rPr lang="zh-CN" altLang="en-US" dirty="0" smtClean="0"/>
              <a:t>”表示普通文件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c</a:t>
            </a:r>
            <a:r>
              <a:rPr lang="zh-CN" altLang="en-US" dirty="0" smtClean="0"/>
              <a:t>”字符设备文件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”块设备文件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”表示符号连接文件</a:t>
            </a:r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时间参数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find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-5  -ls</a:t>
            </a:r>
          </a:p>
          <a:p>
            <a:pPr marL="1371600" lvl="3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ind /home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+9  -ls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find /</a:t>
            </a:r>
            <a:r>
              <a:rPr lang="en-US" altLang="zh-CN" dirty="0" err="1" smtClean="0"/>
              <a:t>hom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  4    -ls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1" y="1795607"/>
            <a:ext cx="6295238" cy="229523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543674" y="4386263"/>
            <a:ext cx="4200526" cy="190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天之内修改的文件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9</a:t>
            </a:r>
            <a:r>
              <a:rPr lang="zh-CN" altLang="en-US" dirty="0" smtClean="0"/>
              <a:t>天前修改的文件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列出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天前那天修改的文件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6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使用时间查找文件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- </a:t>
            </a:r>
            <a:r>
              <a:rPr lang="zh-CN" altLang="en-US" dirty="0" smtClean="0"/>
              <a:t>无符号到底是什么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85900" y="3128963"/>
            <a:ext cx="8229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14850" y="2300286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57887" y="2286000"/>
            <a:ext cx="0" cy="1314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01138" y="2928938"/>
            <a:ext cx="0" cy="2143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77" y="3324240"/>
            <a:ext cx="738161" cy="449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08" y="2353354"/>
            <a:ext cx="571480" cy="489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80" y="3315377"/>
            <a:ext cx="1175617" cy="6041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85" y="2345189"/>
            <a:ext cx="620465" cy="4408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93" y="3290205"/>
            <a:ext cx="1191945" cy="5388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74" y="2461531"/>
            <a:ext cx="767417" cy="53882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714875" y="3286125"/>
            <a:ext cx="1143000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天前当天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使用文件大小查找文件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5518273" cy="5194300"/>
          </a:xfrm>
        </p:spPr>
        <p:txBody>
          <a:bodyPr/>
          <a:lstStyle/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-3k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+100c –ls</a:t>
            </a:r>
          </a:p>
          <a:p>
            <a:r>
              <a:rPr lang="en-US" altLang="zh-CN" dirty="0" smtClean="0"/>
              <a:t>find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 –size 10M    -ls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51342" y="1160584"/>
            <a:ext cx="5641366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查找比</a:t>
            </a:r>
            <a:r>
              <a:rPr lang="en-US" altLang="zh-CN" dirty="0" smtClean="0"/>
              <a:t>3k</a:t>
            </a:r>
            <a:r>
              <a:rPr lang="zh-CN" altLang="en-US" dirty="0" smtClean="0"/>
              <a:t>小的文件并显示</a:t>
            </a:r>
            <a:endParaRPr lang="en-US" altLang="zh-CN" dirty="0" smtClean="0"/>
          </a:p>
          <a:p>
            <a:r>
              <a:rPr lang="zh-CN" altLang="en-US" dirty="0" smtClean="0"/>
              <a:t>查找比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字节大的文件并显示</a:t>
            </a:r>
            <a:endParaRPr lang="en-US" altLang="zh-CN" dirty="0" smtClean="0"/>
          </a:p>
          <a:p>
            <a:r>
              <a:rPr lang="zh-CN" altLang="en-US" dirty="0" smtClean="0"/>
              <a:t>查找等于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字节的文件并显示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35279" y="3640015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k   M    G     </a:t>
            </a:r>
            <a:r>
              <a:rPr lang="zh-CN" altLang="en-US" dirty="0" smtClean="0"/>
              <a:t>单位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   </a:t>
            </a:r>
            <a:r>
              <a:rPr lang="zh-CN" altLang="en-US" dirty="0" smtClean="0"/>
              <a:t>表示字节大小（</a:t>
            </a:r>
            <a:r>
              <a:rPr lang="zh-CN" altLang="en-US" dirty="0" smtClean="0">
                <a:solidFill>
                  <a:srgbClr val="FF0000"/>
                </a:solidFill>
              </a:rPr>
              <a:t>并非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34818" y="3464169"/>
            <a:ext cx="5184167" cy="302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***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     大于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     小于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“无符号” </a:t>
            </a:r>
            <a:r>
              <a:rPr lang="zh-CN" altLang="en-US" dirty="0"/>
              <a:t>等于</a:t>
            </a:r>
          </a:p>
        </p:txBody>
      </p:sp>
    </p:spTree>
    <p:extLst>
      <p:ext uri="{BB962C8B-B14F-4D97-AF65-F5344CB8AC3E}">
        <p14:creationId xmlns:p14="http://schemas.microsoft.com/office/powerpoint/2010/main" val="39801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使用归属用户查找文件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7472363" cy="51943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例：分别使用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gid</a:t>
            </a:r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–user  root –ls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  1000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</a:t>
            </a:r>
            <a:r>
              <a:rPr lang="en-US" altLang="zh-CN" dirty="0"/>
              <a:t>/</a:t>
            </a:r>
            <a:r>
              <a:rPr lang="en-US" altLang="zh-CN" dirty="0" smtClean="0"/>
              <a:t>–group group1  -ls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find /–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  999 –ls 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14963" y="1718895"/>
            <a:ext cx="6629401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目录下属于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=1000</a:t>
            </a:r>
            <a:r>
              <a:rPr lang="zh-CN" altLang="en-US" dirty="0" smtClean="0"/>
              <a:t>用户的文件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查找系统归属于</a:t>
            </a:r>
            <a:r>
              <a:rPr lang="en-US" altLang="zh-CN" dirty="0" smtClean="0"/>
              <a:t>group1</a:t>
            </a:r>
            <a:r>
              <a:rPr lang="zh-CN" altLang="en-US" dirty="0" smtClean="0"/>
              <a:t>用户组的文件</a:t>
            </a:r>
            <a:endParaRPr lang="en-US" altLang="zh-CN" dirty="0" smtClean="0"/>
          </a:p>
          <a:p>
            <a:pPr marL="0" indent="0">
              <a:buFont typeface="Wingdings 3" charset="2"/>
              <a:buNone/>
            </a:pPr>
            <a:r>
              <a:rPr lang="zh-CN" altLang="en-US" dirty="0" smtClean="0"/>
              <a:t>查找系统中归属于</a:t>
            </a:r>
            <a:r>
              <a:rPr lang="en-US" altLang="zh-CN" dirty="0" err="1" smtClean="0"/>
              <a:t>gid</a:t>
            </a:r>
            <a:r>
              <a:rPr lang="en-US" altLang="zh-CN" dirty="0" smtClean="0"/>
              <a:t>=999</a:t>
            </a:r>
            <a:r>
              <a:rPr lang="zh-CN" altLang="en-US" dirty="0" smtClean="0"/>
              <a:t>用户组的文件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使用文件权限查找相应文件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–perm 754 –ls</a:t>
            </a:r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zh-CN" altLang="en-US" dirty="0" smtClean="0"/>
              <a:t>目录下所有者权限为可读、可写、可执行；所有者所在的组有可读和执行权限；其他用户有读权限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15" y="3052921"/>
            <a:ext cx="9157860" cy="3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2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联合查找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在系统中查找文件大小大于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10M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天内修改过的普通文件</a:t>
            </a:r>
            <a:endParaRPr lang="en-US" altLang="zh-CN" dirty="0" smtClean="0"/>
          </a:p>
          <a:p>
            <a:r>
              <a:rPr lang="zh-CN" altLang="en-US" dirty="0" smtClean="0"/>
              <a:t>首先需要了解三种符号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-a      </a:t>
            </a:r>
            <a:r>
              <a:rPr lang="zh-CN" altLang="en-US" dirty="0" smtClean="0"/>
              <a:t>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-o      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！      非</a:t>
            </a:r>
            <a:endParaRPr lang="en-US" altLang="zh-CN" dirty="0" smtClean="0"/>
          </a:p>
          <a:p>
            <a:r>
              <a:rPr lang="en-US" altLang="zh-CN" dirty="0" smtClean="0"/>
              <a:t>find /  \(-size +1k –a –size -10M –a –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-6 –a –type f \) -ls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771775" y="1743075"/>
            <a:ext cx="60007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729413" y="1728788"/>
            <a:ext cx="19002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158288" y="1714500"/>
            <a:ext cx="1343025" cy="142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查找命令所在目录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使用命令：</a:t>
            </a:r>
            <a:r>
              <a:rPr lang="en-US" altLang="zh-CN" dirty="0" smtClean="0"/>
              <a:t>which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   </a:t>
            </a:r>
            <a:r>
              <a:rPr lang="zh-CN" altLang="en-US" dirty="0" smtClean="0"/>
              <a:t>显示出所有匹配的路径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下查找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中通配符的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链接文件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5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：我们的服务器上存储空间 ，现在我们需要做一个清理，先删除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月份的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 log.2017-01-01</a:t>
            </a:r>
          </a:p>
          <a:p>
            <a:pPr lvl="1"/>
            <a:r>
              <a:rPr lang="en-US" altLang="zh-CN" dirty="0" err="1"/>
              <a:t>rm</a:t>
            </a:r>
            <a:r>
              <a:rPr lang="en-US" altLang="zh-CN" dirty="0"/>
              <a:t>  </a:t>
            </a:r>
            <a:r>
              <a:rPr lang="en-US" altLang="zh-CN" dirty="0" smtClean="0"/>
              <a:t>log.2017-01-02</a:t>
            </a:r>
          </a:p>
          <a:p>
            <a:pPr lvl="1"/>
            <a:r>
              <a:rPr lang="en-US" altLang="zh-CN" dirty="0" smtClean="0"/>
              <a:t>……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log.2017-01-31</a:t>
            </a:r>
          </a:p>
          <a:p>
            <a:pPr lvl="1"/>
            <a:r>
              <a:rPr lang="zh-CN" altLang="en-US" dirty="0" smtClean="0"/>
              <a:t>可以吗？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可以实现需求，但不是好的方法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使用通配符就可以一次性搞定，如：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log.2017-01*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2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怎样查看文件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cat head tail less more</a:t>
            </a:r>
          </a:p>
          <a:p>
            <a:pPr lvl="2"/>
            <a:r>
              <a:rPr lang="zh-CN" altLang="en-US" dirty="0" smtClean="0"/>
              <a:t>命令</a:t>
            </a:r>
            <a:r>
              <a:rPr lang="en-US" altLang="zh-CN" dirty="0" smtClean="0"/>
              <a:t>cat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-n </a:t>
            </a:r>
            <a:r>
              <a:rPr lang="zh-CN" altLang="en-US" dirty="0" smtClean="0"/>
              <a:t>对所有输出行进行打印</a:t>
            </a:r>
            <a:endParaRPr lang="en-US" altLang="zh-CN" dirty="0"/>
          </a:p>
          <a:p>
            <a:pPr lvl="3"/>
            <a:r>
              <a:rPr lang="zh-CN" altLang="en-US" dirty="0" smtClean="0"/>
              <a:t>例 ：</a:t>
            </a:r>
            <a:r>
              <a:rPr lang="en-US" altLang="zh-CN" dirty="0" smtClean="0"/>
              <a:t>cat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问题：怎样查看到文件开始的部分呢？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29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替代其它字符的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r>
              <a:rPr lang="zh-CN" altLang="en-US" dirty="0" smtClean="0"/>
              <a:t>常用的通配符有哪些</a:t>
            </a:r>
            <a:endParaRPr lang="en-US" altLang="zh-CN" dirty="0" smtClean="0"/>
          </a:p>
          <a:p>
            <a:pPr lvl="1"/>
            <a:r>
              <a:rPr lang="zh-CN" altLang="en-US" dirty="0"/>
              <a:t>“*” </a:t>
            </a:r>
            <a:r>
              <a:rPr lang="zh-CN" altLang="en-US" dirty="0" smtClean="0"/>
              <a:t>“？” </a:t>
            </a:r>
            <a:r>
              <a:rPr lang="en-US" altLang="zh-CN" dirty="0" smtClean="0"/>
              <a:t>“[list]”   “[!list]”  “[c1---c2]”</a:t>
            </a:r>
          </a:p>
          <a:p>
            <a:pPr lvl="1"/>
            <a:r>
              <a:rPr lang="zh-CN" altLang="en-US" dirty="0" smtClean="0"/>
              <a:t>例如 *</a:t>
            </a:r>
            <a:r>
              <a:rPr lang="en-US" altLang="zh-CN" dirty="0" smtClean="0"/>
              <a:t>.txt      file? ……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5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“*”到底是什么</a:t>
            </a:r>
            <a:r>
              <a:rPr lang="zh-CN" altLang="en-US" dirty="0" smtClean="0"/>
              <a:t>意思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2215477"/>
            <a:ext cx="10451233" cy="32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/>
              <a:t>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file1—file9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filea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filew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目录下，怎样做？“蚂蚁搬家”式的可以吗？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可以，但是太慢了！怎样做？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75" y="3781539"/>
            <a:ext cx="10000000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为什么这次拷贝过来的都是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后面跟一位字符（数字或字母）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05194" y="2152670"/>
            <a:ext cx="9280029" cy="2390754"/>
            <a:chOff x="1205194" y="2152670"/>
            <a:chExt cx="9280029" cy="239075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466" y="2667069"/>
              <a:ext cx="9222757" cy="187635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194" y="2152670"/>
              <a:ext cx="9270467" cy="636052"/>
            </a:xfrm>
            <a:prstGeom prst="rect">
              <a:avLst/>
            </a:prstGeom>
          </p:spPr>
        </p:pic>
      </p:grpSp>
      <p:cxnSp>
        <p:nvCxnSpPr>
          <p:cNvPr id="7" name="直接连接符 6"/>
          <p:cNvCxnSpPr/>
          <p:nvPr/>
        </p:nvCxnSpPr>
        <p:spPr>
          <a:xfrm flipV="1">
            <a:off x="4257675" y="3086100"/>
            <a:ext cx="1257300" cy="428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：打算要找的文件，记不清文件的名称了，大概是</a:t>
            </a:r>
            <a:r>
              <a:rPr lang="en-US" altLang="zh-CN" dirty="0" err="1" smtClean="0"/>
              <a:t>filex</a:t>
            </a:r>
            <a:r>
              <a:rPr lang="en-US" altLang="zh-CN" dirty="0" smtClean="0"/>
              <a:t>/y/z(file</a:t>
            </a:r>
            <a:r>
              <a:rPr lang="zh-CN" altLang="en-US" dirty="0" smtClean="0"/>
              <a:t>最后一个字母是</a:t>
            </a:r>
            <a:r>
              <a:rPr lang="en-US" altLang="zh-CN" dirty="0" smtClean="0"/>
              <a:t>x/y/z/X/Y/Z)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r>
              <a:rPr lang="zh-CN" altLang="en-US" dirty="0" smtClean="0"/>
              <a:t>可不可以使用</a:t>
            </a:r>
            <a:r>
              <a:rPr lang="en-US" altLang="zh-CN" dirty="0" smtClean="0"/>
              <a:t>find </a:t>
            </a:r>
            <a:r>
              <a:rPr lang="zh-CN" altLang="en-US" dirty="0" smtClean="0"/>
              <a:t>命令逐个查找？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可以，但是效率太低了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ls file[</a:t>
            </a:r>
            <a:r>
              <a:rPr lang="en-US" altLang="zh-CN" dirty="0" err="1" smtClean="0"/>
              <a:t>xyzXYZ</a:t>
            </a:r>
            <a:r>
              <a:rPr lang="en-US" altLang="zh-CN" dirty="0" smtClean="0"/>
              <a:t>]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xyzXYZ</a:t>
            </a:r>
            <a:r>
              <a:rPr lang="en-US" altLang="zh-CN" dirty="0" smtClean="0"/>
              <a:t>]</a:t>
            </a:r>
            <a:r>
              <a:rPr lang="zh-CN" altLang="en-US" dirty="0" smtClean="0"/>
              <a:t>代表什么意思呢？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8545" y="2309832"/>
            <a:ext cx="10375961" cy="2690794"/>
            <a:chOff x="1131432" y="2624157"/>
            <a:chExt cx="10375961" cy="26907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581" y="3171897"/>
              <a:ext cx="10358095" cy="214305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432" y="2624157"/>
              <a:ext cx="10375961" cy="60720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 flipV="1">
            <a:off x="3471863" y="3951631"/>
            <a:ext cx="2271713" cy="774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 </a:t>
            </a:r>
            <a:r>
              <a:rPr lang="zh-CN" altLang="en-US" dirty="0" smtClean="0"/>
              <a:t>目录下面的</a:t>
            </a:r>
            <a:r>
              <a:rPr lang="en-US" altLang="zh-CN" dirty="0" smtClean="0"/>
              <a:t>file1---file9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下面，怎么做？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/AAA/file*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还是使用</a:t>
            </a:r>
            <a:r>
              <a:rPr lang="en-US" altLang="zh-CN" dirty="0" smtClean="0"/>
              <a:t>[list]</a:t>
            </a:r>
            <a:r>
              <a:rPr lang="zh-CN" altLang="en-US" dirty="0" smtClean="0"/>
              <a:t>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都不是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4" y="5695989"/>
            <a:ext cx="990476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命令中  “！”  和 </a:t>
            </a:r>
            <a:r>
              <a:rPr lang="en-US" altLang="zh-CN" dirty="0" smtClean="0"/>
              <a:t>a—z</a:t>
            </a:r>
            <a:r>
              <a:rPr lang="zh-CN" altLang="en-US" dirty="0" smtClean="0"/>
              <a:t>分别是什么意思呢？</a:t>
            </a:r>
            <a:endParaRPr lang="en-US" altLang="zh-CN" dirty="0" smtClean="0"/>
          </a:p>
          <a:p>
            <a:r>
              <a:rPr lang="zh-CN" altLang="en-US" dirty="0" smtClean="0"/>
              <a:t>！代表的是非</a:t>
            </a:r>
            <a:endParaRPr lang="en-US" altLang="zh-CN" dirty="0" smtClean="0"/>
          </a:p>
          <a:p>
            <a:r>
              <a:rPr lang="en-US" altLang="zh-CN" dirty="0" smtClean="0"/>
              <a:t>a—z  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个小写字母</a:t>
            </a:r>
            <a:endParaRPr lang="en-US" altLang="zh-CN" dirty="0" smtClean="0"/>
          </a:p>
          <a:p>
            <a:r>
              <a:rPr lang="zh-CN" altLang="en-US" dirty="0" smtClean="0"/>
              <a:t>也可以使用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/AAA/file[1-9]  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[1-9]</a:t>
            </a:r>
            <a:r>
              <a:rPr lang="zh-CN" altLang="en-US" dirty="0" smtClean="0"/>
              <a:t>代表的是匹配</a:t>
            </a:r>
            <a:r>
              <a:rPr lang="en-US" altLang="zh-CN" dirty="0" smtClean="0"/>
              <a:t>file1—file9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0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3" y="1276556"/>
            <a:ext cx="10453239" cy="48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5288" y="1338269"/>
            <a:ext cx="10424711" cy="4648194"/>
            <a:chOff x="1062439" y="2138369"/>
            <a:chExt cx="9776562" cy="40909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39" y="2529056"/>
              <a:ext cx="9776562" cy="370029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902" y="2138369"/>
              <a:ext cx="9698666" cy="402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2999"/>
            <a:ext cx="10703309" cy="52893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使用命令 </a:t>
            </a:r>
            <a:r>
              <a:rPr lang="en-US" altLang="zh-CN" dirty="0" smtClean="0"/>
              <a:t>head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：用于显示文件的开头的内容。在默认情况下，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命令显示文件的头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head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-n&lt;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：指定显示头部内容的行数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-c&lt;</a:t>
            </a:r>
            <a:r>
              <a:rPr lang="zh-CN" altLang="en-US" dirty="0" smtClean="0"/>
              <a:t>字符数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：指定显示头部内容的字符数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-v</a:t>
            </a:r>
            <a:r>
              <a:rPr lang="zh-CN" altLang="en-US" dirty="0" smtClean="0"/>
              <a:t>：总是显示文件名的头信息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head –n 50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：能否直接查看文件尾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381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通配符联合使用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通配符可以联合使用如：</a:t>
            </a:r>
            <a:endParaRPr lang="en-US" altLang="zh-CN" dirty="0" smtClean="0"/>
          </a:p>
          <a:p>
            <a:pPr lvl="1"/>
            <a:r>
              <a:rPr lang="en-US" altLang="zh-CN" dirty="0"/>
              <a:t>l</a:t>
            </a:r>
            <a:r>
              <a:rPr lang="en-US" altLang="zh-CN" smtClean="0"/>
              <a:t>s </a:t>
            </a:r>
            <a:r>
              <a:rPr lang="en-US" altLang="zh-CN" dirty="0" err="1" smtClean="0"/>
              <a:t>fi?e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5" y="2767053"/>
            <a:ext cx="11307428" cy="14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74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通配符常常应用在</a:t>
            </a:r>
            <a:r>
              <a:rPr lang="zh-CN" altLang="en-US" dirty="0"/>
              <a:t> </a:t>
            </a:r>
            <a:r>
              <a:rPr lang="en-US" altLang="zh-CN" dirty="0" err="1"/>
              <a:t>cp</a:t>
            </a:r>
            <a:r>
              <a:rPr lang="zh-CN" altLang="en-US" dirty="0"/>
              <a:t>、</a:t>
            </a:r>
            <a:r>
              <a:rPr lang="en-US" altLang="zh-CN" dirty="0"/>
              <a:t>mv </a:t>
            </a:r>
            <a:r>
              <a:rPr lang="zh-CN" altLang="en-US" dirty="0"/>
              <a:t>或 </a:t>
            </a:r>
            <a:r>
              <a:rPr lang="en-US" altLang="zh-CN" dirty="0" err="1"/>
              <a:t>rm</a:t>
            </a:r>
            <a:r>
              <a:rPr lang="en-US" altLang="zh-CN" dirty="0"/>
              <a:t> 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需要注意防止使用这些命令出现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 smtClean="0">
                <a:solidFill>
                  <a:srgbClr val="FF0000"/>
                </a:solidFill>
              </a:rPr>
              <a:t>行为，所以在使用这些命令前先使用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ls </a:t>
            </a:r>
            <a:r>
              <a:rPr lang="zh-CN" altLang="en-US" dirty="0">
                <a:solidFill>
                  <a:srgbClr val="FF0000"/>
                </a:solidFill>
              </a:rPr>
              <a:t>检查你的通配符</a:t>
            </a:r>
            <a:r>
              <a:rPr lang="zh-CN" altLang="en-US" dirty="0" smtClean="0">
                <a:solidFill>
                  <a:srgbClr val="FF0000"/>
                </a:solidFill>
              </a:rPr>
              <a:t>模式是否应用正确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文件及目录基本操作</a:t>
            </a:r>
            <a:endParaRPr lang="en-US" altLang="zh-CN" dirty="0" smtClean="0"/>
          </a:p>
          <a:p>
            <a:r>
              <a:rPr lang="zh-CN" altLang="en-US" dirty="0" smtClean="0"/>
              <a:t>文件权限管理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下文件打包和压缩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下查找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中通配符的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链接文件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什么是链接文件</a:t>
            </a:r>
            <a:endParaRPr lang="en-US" altLang="zh-CN" dirty="0" smtClean="0"/>
          </a:p>
          <a:p>
            <a:pPr lvl="1"/>
            <a:r>
              <a:rPr lang="zh-CN" altLang="en-US" dirty="0"/>
              <a:t>给系统中已有的某个文件指定另外一个可用于访问它的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链接文件分类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符号链接</a:t>
            </a:r>
            <a:r>
              <a:rPr lang="en-US" altLang="zh-CN" dirty="0" smtClean="0"/>
              <a:t> </a:t>
            </a:r>
            <a:r>
              <a:rPr lang="en-US" altLang="zh-CN" dirty="0"/>
              <a:t>(symbolic 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 硬链接</a:t>
            </a:r>
            <a:r>
              <a:rPr lang="en-US" altLang="zh-CN" dirty="0"/>
              <a:t>(hard link)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413" y="1206669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符号链接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下符号链接文件相当于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中的快捷方式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51" y="3156364"/>
            <a:ext cx="2531608" cy="27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4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符号链接，使用命令：</a:t>
            </a:r>
            <a:r>
              <a:rPr lang="en-US" altLang="zh-CN" dirty="0" smtClean="0"/>
              <a:t>ln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] [</a:t>
            </a:r>
            <a:r>
              <a:rPr lang="zh-CN" altLang="en-US" dirty="0" smtClean="0"/>
              <a:t>链接文件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创建符号链接文件，选项须使用  </a:t>
            </a:r>
            <a:r>
              <a:rPr lang="en-US" altLang="zh-CN" dirty="0" smtClean="0"/>
              <a:t>-s  (</a:t>
            </a:r>
            <a:r>
              <a:rPr lang="zh-CN" altLang="en-US" dirty="0" smtClean="0"/>
              <a:t>区别于硬链接）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ln   -s /home/</a:t>
            </a:r>
            <a:r>
              <a:rPr lang="en-US" altLang="zh-CN" dirty="0" err="1" smtClean="0"/>
              <a:t>cassie</a:t>
            </a:r>
            <a:r>
              <a:rPr lang="en-US" altLang="zh-CN" dirty="0" smtClean="0"/>
              <a:t>/txt1 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/txt1_link</a:t>
            </a:r>
          </a:p>
          <a:p>
            <a:r>
              <a:rPr lang="zh-CN" altLang="en-US" dirty="0" smtClean="0"/>
              <a:t>创建完成后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ls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链接文件和源文件会发现其属性有所不同</a:t>
            </a:r>
            <a:endParaRPr lang="en-US" altLang="zh-CN" dirty="0" smtClean="0"/>
          </a:p>
          <a:p>
            <a:r>
              <a:rPr lang="zh-CN" altLang="en-US" dirty="0" smtClean="0"/>
              <a:t>创建完成后，将源文件删除，会发现创建好的链接文件也不能运行或查看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2522482" y="2280896"/>
            <a:ext cx="2727436" cy="3457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Inode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number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文件其他属性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53558" y="1844566"/>
            <a:ext cx="1860331" cy="6779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Inode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区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617076" y="2727434"/>
            <a:ext cx="1355834" cy="52322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Inode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75131" y="1686911"/>
            <a:ext cx="3657599" cy="4051736"/>
            <a:chOff x="5975131" y="1686911"/>
            <a:chExt cx="3657599" cy="4051736"/>
          </a:xfrm>
        </p:grpSpPr>
        <p:sp>
          <p:nvSpPr>
            <p:cNvPr id="6" name="圆角矩形 5"/>
            <p:cNvSpPr/>
            <p:nvPr/>
          </p:nvSpPr>
          <p:spPr>
            <a:xfrm>
              <a:off x="5975131" y="2285999"/>
              <a:ext cx="3657599" cy="34526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文件实际数据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211613" y="1686911"/>
              <a:ext cx="2858255" cy="67791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Data block </a:t>
              </a:r>
              <a:r>
                <a:rPr lang="zh-CN" altLang="en-US" sz="2800" b="1" dirty="0" smtClean="0"/>
                <a:t>区</a:t>
              </a:r>
              <a:endParaRPr lang="zh-CN" altLang="en-US" sz="28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64318" y="2774731"/>
              <a:ext cx="1355834" cy="523220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Data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9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02676" y="2916621"/>
            <a:ext cx="1513489" cy="20022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file01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38703" y="2144110"/>
            <a:ext cx="1355835" cy="1182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卡片 5"/>
          <p:cNvSpPr/>
          <p:nvPr/>
        </p:nvSpPr>
        <p:spPr>
          <a:xfrm>
            <a:off x="5423337" y="2522483"/>
            <a:ext cx="2286001" cy="1008992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61187" y="4556234"/>
            <a:ext cx="1513489" cy="20022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file02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515710" y="2806263"/>
            <a:ext cx="1765737" cy="3153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指向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2409287">
            <a:off x="3217308" y="4126552"/>
            <a:ext cx="1632326" cy="51788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指向</a:t>
            </a:r>
            <a:endParaRPr lang="zh-CN" altLang="en-US" sz="2800" b="1" dirty="0"/>
          </a:p>
        </p:txBody>
      </p:sp>
      <p:sp>
        <p:nvSpPr>
          <p:cNvPr id="12" name="乘号 11"/>
          <p:cNvSpPr/>
          <p:nvPr/>
        </p:nvSpPr>
        <p:spPr>
          <a:xfrm>
            <a:off x="4067502" y="3436881"/>
            <a:ext cx="1718441" cy="22702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https://ss1.bdstatic.com/70cFuXSh_Q1YnxGkpoWK1HF6hhy/it/u=3937992686,2590357117&amp;fm=26&amp;gp=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8276" r="5671" b="14483"/>
          <a:stretch/>
        </p:blipFill>
        <p:spPr bwMode="auto">
          <a:xfrm>
            <a:off x="8986345" y="3641835"/>
            <a:ext cx="2933738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zh-CN" altLang="en-US" dirty="0"/>
              <a:t>文件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-number   ,</a:t>
            </a:r>
            <a:r>
              <a:rPr lang="zh-CN" altLang="en-US" dirty="0" smtClean="0"/>
              <a:t>使用命令：</a:t>
            </a:r>
            <a:r>
              <a:rPr lang="en-US" altLang="zh-CN" dirty="0" smtClean="0"/>
              <a:t>ls –</a:t>
            </a:r>
            <a:r>
              <a:rPr lang="en-US" altLang="zh-CN" dirty="0" err="1" smtClean="0"/>
              <a:t>il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4" y="3087923"/>
            <a:ext cx="11654394" cy="18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硬链接背景知识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89363"/>
              </p:ext>
            </p:extLst>
          </p:nvPr>
        </p:nvGraphicFramePr>
        <p:xfrm>
          <a:off x="1291017" y="1967360"/>
          <a:ext cx="5046721" cy="3124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4741"/>
                <a:gridCol w="2801980"/>
              </a:tblGrid>
              <a:tr h="618112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文件名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—number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file01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file02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17262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file03</a:t>
                      </a:r>
                      <a:endParaRPr lang="zh-CN" altLang="en-US" sz="28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17261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669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file…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2364828" y="2979683"/>
            <a:ext cx="1560786" cy="1576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596759" y="2853559"/>
            <a:ext cx="1560786" cy="1576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66215" y="2188028"/>
            <a:ext cx="1469571" cy="2073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780831" y="3004457"/>
            <a:ext cx="1310226" cy="1796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140044" y="2122713"/>
            <a:ext cx="2478000" cy="2073729"/>
            <a:chOff x="9976758" y="2155370"/>
            <a:chExt cx="2478000" cy="2073729"/>
          </a:xfrm>
        </p:grpSpPr>
        <p:sp>
          <p:nvSpPr>
            <p:cNvPr id="12" name="圆角矩形 11"/>
            <p:cNvSpPr/>
            <p:nvPr/>
          </p:nvSpPr>
          <p:spPr>
            <a:xfrm>
              <a:off x="9976758" y="2155370"/>
              <a:ext cx="1469571" cy="207372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0233298" y="2814145"/>
              <a:ext cx="2221460" cy="9065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1pPr>
              <a:lvl2pPr marL="742950" indent="-28575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" panose="05000000000000000000" pitchFamily="2" charset="2"/>
                <a:buChar char="u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2pPr>
              <a:lvl3pPr marL="11430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" panose="05000000000000000000" pitchFamily="2" charset="2"/>
                <a:buChar char="l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3pPr>
              <a:lvl4pPr marL="16002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4pPr>
              <a:lvl5pPr marL="2057400" indent="-228600" algn="l" defTabSz="457200" rtl="0" eaLnBrk="1" latinLnBrk="0" hangingPunct="1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2800" b="1" i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数据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 rot="20060504">
            <a:off x="5580430" y="4033158"/>
            <a:ext cx="1538827" cy="2190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961967" y="5213319"/>
            <a:ext cx="5974218" cy="1465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zh-CN" altLang="en-US" dirty="0" smtClean="0"/>
              <a:t>：在</a:t>
            </a:r>
            <a:r>
              <a:rPr lang="zh-CN" altLang="en-US" dirty="0"/>
              <a:t>目录表中，让一个</a:t>
            </a:r>
            <a:r>
              <a:rPr lang="en-US" altLang="zh-CN" dirty="0" err="1"/>
              <a:t>inode</a:t>
            </a:r>
            <a:r>
              <a:rPr lang="en-US" altLang="zh-CN" dirty="0"/>
              <a:t>-number</a:t>
            </a:r>
            <a:r>
              <a:rPr lang="zh-CN" altLang="en-US" dirty="0"/>
              <a:t>对应了多个</a:t>
            </a:r>
            <a:r>
              <a:rPr lang="zh-CN" altLang="en-US" dirty="0" smtClean="0"/>
              <a:t>文件名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使用命令 </a:t>
            </a:r>
            <a:r>
              <a:rPr lang="en-US" altLang="zh-CN" dirty="0" smtClean="0"/>
              <a:t>tail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：用于显示文件的</a:t>
            </a:r>
            <a:r>
              <a:rPr lang="zh-CN" altLang="en-US" dirty="0"/>
              <a:t>末尾</a:t>
            </a:r>
            <a:r>
              <a:rPr lang="zh-CN" altLang="en-US" dirty="0" smtClean="0"/>
              <a:t>的内容。在默认情况下，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命令显示文件的</a:t>
            </a:r>
            <a:r>
              <a:rPr lang="zh-CN" altLang="en-US" dirty="0"/>
              <a:t>末尾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/>
              <a:t>tail</a:t>
            </a:r>
            <a:r>
              <a:rPr lang="en-US" altLang="zh-CN" dirty="0" smtClean="0"/>
              <a:t>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-n&lt;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：指定显示文件末尾内容的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-c&lt;</a:t>
            </a:r>
            <a:r>
              <a:rPr lang="zh-CN" altLang="en-US" dirty="0" smtClean="0"/>
              <a:t>字符数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：指定显示尾部内容的字符数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tail –n 50 /proc/</a:t>
            </a:r>
            <a:r>
              <a:rPr lang="en-US" altLang="zh-CN" dirty="0" err="1" smtClean="0"/>
              <a:t>time_list</a:t>
            </a:r>
            <a:endParaRPr lang="en-US" altLang="zh-CN" dirty="0" smtClean="0"/>
          </a:p>
          <a:p>
            <a:r>
              <a:rPr lang="zh-CN" altLang="en-US" dirty="0" smtClean="0"/>
              <a:t>问题：有没有一种办法，可以分屏查看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35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使用命令：</a:t>
            </a:r>
            <a:r>
              <a:rPr lang="en-US" altLang="zh-CN" dirty="0" smtClean="0"/>
              <a:t>ln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源文件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链接文件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常用选项</a:t>
            </a:r>
            <a:endParaRPr lang="en-US" altLang="zh-CN" dirty="0" smtClean="0"/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smtClean="0"/>
              <a:t>f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  </a:t>
            </a:r>
            <a:r>
              <a:rPr lang="zh-CN" altLang="en-US" dirty="0"/>
              <a:t>强行覆盖任何已存在的目标文件</a:t>
            </a:r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    </a:t>
            </a:r>
            <a:r>
              <a:rPr lang="zh-CN" altLang="en-US" dirty="0"/>
              <a:t>覆盖文件前进行确认</a:t>
            </a:r>
          </a:p>
          <a:p>
            <a:pPr lvl="2"/>
            <a:r>
              <a:rPr lang="zh-CN" altLang="en-US" dirty="0"/>
              <a:t>  </a:t>
            </a:r>
            <a:r>
              <a:rPr lang="en-US" altLang="zh-CN" dirty="0"/>
              <a:t>-s   </a:t>
            </a:r>
            <a:r>
              <a:rPr lang="zh-CN" altLang="en-US" dirty="0"/>
              <a:t>创建符号链接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2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ln  shell5 shell5_ln01</a:t>
            </a:r>
          </a:p>
          <a:p>
            <a:pPr marL="914400" lvl="2" indent="0">
              <a:buNone/>
            </a:pPr>
            <a:r>
              <a:rPr lang="en-US" altLang="zh-CN" dirty="0" smtClean="0"/>
              <a:t> ln  </a:t>
            </a:r>
            <a:r>
              <a:rPr lang="en-US" altLang="zh-CN" dirty="0"/>
              <a:t>shell5 </a:t>
            </a:r>
            <a:r>
              <a:rPr lang="en-US" altLang="zh-CN" dirty="0" smtClean="0"/>
              <a:t>shell5_ln02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800100" lvl="3" indent="-342900">
              <a:lnSpc>
                <a:spcPct val="140000"/>
              </a:lnSpc>
            </a:pPr>
            <a:r>
              <a:rPr lang="zh-CN" altLang="en-US" dirty="0"/>
              <a:t>打开和运行这三个文件，结果一致，</a:t>
            </a:r>
            <a:r>
              <a:rPr lang="en-US" altLang="zh-CN" dirty="0" err="1"/>
              <a:t>inode</a:t>
            </a:r>
            <a:r>
              <a:rPr lang="en-US" altLang="zh-CN" dirty="0"/>
              <a:t>-number</a:t>
            </a:r>
            <a:r>
              <a:rPr lang="zh-CN" altLang="en-US" dirty="0"/>
              <a:t>一致，硬链接数有所改变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9" y="3130215"/>
            <a:ext cx="11661671" cy="19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删除创建硬链接后的源文件，被创建的硬链接文件仍然可以使用和运行</a:t>
            </a:r>
            <a:endParaRPr lang="en-US" altLang="zh-CN" dirty="0"/>
          </a:p>
          <a:p>
            <a:r>
              <a:rPr lang="zh-CN" altLang="en-US" dirty="0" smtClean="0"/>
              <a:t>建立硬链接文件的作用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允许一个文件拥有多个有效路径名，可以将重要文件建立硬链接，以防止“误删”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可以实现文件共享，同步修改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2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11026846" cy="5194300"/>
          </a:xfrm>
        </p:spPr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目录及文件基本操作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查看文件内容 </a:t>
            </a:r>
            <a:r>
              <a:rPr lang="en-US" altLang="zh-CN" dirty="0" smtClean="0"/>
              <a:t>cat  head tail more less</a:t>
            </a:r>
          </a:p>
          <a:p>
            <a:pPr lvl="1"/>
            <a:r>
              <a:rPr lang="zh-CN" altLang="en-US" dirty="0" smtClean="0"/>
              <a:t>进入目录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目录和文件管理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增加、编辑、删除文件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3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打包文件 </a:t>
            </a:r>
            <a:r>
              <a:rPr lang="en-US" altLang="zh-CN" dirty="0"/>
              <a:t>tar –</a:t>
            </a:r>
            <a:r>
              <a:rPr lang="en-US" altLang="zh-CN" dirty="0" err="1"/>
              <a:t>cf</a:t>
            </a:r>
            <a:r>
              <a:rPr lang="en-US" altLang="zh-CN" dirty="0"/>
              <a:t>  [</a:t>
            </a:r>
            <a:r>
              <a:rPr lang="zh-CN" altLang="en-US" dirty="0"/>
              <a:t>打包后的文件名</a:t>
            </a:r>
            <a:r>
              <a:rPr lang="en-US" altLang="zh-CN" dirty="0"/>
              <a:t>] [</a:t>
            </a:r>
            <a:r>
              <a:rPr lang="zh-CN" altLang="en-US" dirty="0"/>
              <a:t>文件列表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查看打包后的文件  </a:t>
            </a:r>
            <a:r>
              <a:rPr lang="en-US" altLang="zh-CN" dirty="0"/>
              <a:t>tar –</a:t>
            </a:r>
            <a:r>
              <a:rPr lang="en-US" altLang="zh-CN" dirty="0" err="1"/>
              <a:t>tf</a:t>
            </a:r>
            <a:r>
              <a:rPr lang="en-US" altLang="zh-CN" dirty="0"/>
              <a:t>  [</a:t>
            </a:r>
            <a:r>
              <a:rPr lang="zh-CN" altLang="en-US" dirty="0"/>
              <a:t>打包文件名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解包文件</a:t>
            </a:r>
            <a:r>
              <a:rPr lang="en-US" altLang="zh-CN" dirty="0"/>
              <a:t>tar –</a:t>
            </a:r>
            <a:r>
              <a:rPr lang="en-US" altLang="zh-CN" dirty="0" err="1"/>
              <a:t>xf</a:t>
            </a:r>
            <a:r>
              <a:rPr lang="en-US" altLang="zh-CN" dirty="0"/>
              <a:t> [</a:t>
            </a:r>
            <a:r>
              <a:rPr lang="zh-CN" altLang="en-US" dirty="0"/>
              <a:t>打包文件名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指定解包文件目录  </a:t>
            </a:r>
            <a:r>
              <a:rPr lang="en-US" altLang="zh-CN" dirty="0"/>
              <a:t>tar –</a:t>
            </a:r>
            <a:r>
              <a:rPr lang="en-US" altLang="zh-CN" dirty="0" err="1"/>
              <a:t>xf</a:t>
            </a:r>
            <a:r>
              <a:rPr lang="en-US" altLang="zh-CN" dirty="0"/>
              <a:t> [</a:t>
            </a:r>
            <a:r>
              <a:rPr lang="zh-CN" altLang="en-US" dirty="0"/>
              <a:t>打包文件名</a:t>
            </a:r>
            <a:r>
              <a:rPr lang="en-US" altLang="zh-CN" dirty="0"/>
              <a:t>] –C [</a:t>
            </a:r>
            <a:r>
              <a:rPr lang="zh-CN" altLang="en-US" dirty="0"/>
              <a:t>目录名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压缩文件：</a:t>
            </a:r>
            <a:r>
              <a:rPr lang="en-US" altLang="zh-CN" dirty="0" err="1"/>
              <a:t>gzip</a:t>
            </a:r>
            <a:r>
              <a:rPr lang="en-US" altLang="zh-CN" dirty="0"/>
              <a:t>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解压缩文件：</a:t>
            </a:r>
            <a:r>
              <a:rPr lang="en-US" altLang="zh-CN" dirty="0" err="1"/>
              <a:t>gzip</a:t>
            </a:r>
            <a:r>
              <a:rPr lang="en-US" altLang="zh-CN" dirty="0"/>
              <a:t> –d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压缩与解压一起： </a:t>
            </a:r>
            <a:r>
              <a:rPr lang="en-US" altLang="zh-CN" dirty="0"/>
              <a:t>tar –</a:t>
            </a:r>
            <a:r>
              <a:rPr lang="en-US" altLang="zh-CN" dirty="0" err="1"/>
              <a:t>czf</a:t>
            </a:r>
            <a:r>
              <a:rPr lang="en-US" altLang="zh-CN" dirty="0"/>
              <a:t>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                               </a:t>
            </a:r>
            <a:r>
              <a:rPr lang="en-US" altLang="zh-CN" dirty="0" smtClean="0"/>
              <a:t>   </a:t>
            </a:r>
            <a:r>
              <a:rPr lang="en-US" altLang="zh-CN" dirty="0"/>
              <a:t>tar –</a:t>
            </a:r>
            <a:r>
              <a:rPr lang="en-US" altLang="zh-CN" dirty="0" err="1"/>
              <a:t>xzf</a:t>
            </a:r>
            <a:r>
              <a:rPr lang="en-US" altLang="zh-CN" dirty="0"/>
              <a:t>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按名称、文件类型、时间、权限等</a:t>
            </a:r>
            <a:endParaRPr lang="en-US" altLang="zh-CN" dirty="0" smtClean="0"/>
          </a:p>
          <a:p>
            <a:r>
              <a:rPr lang="zh-CN" altLang="en-US" dirty="0" smtClean="0"/>
              <a:t>通配符的使用</a:t>
            </a:r>
            <a:endParaRPr lang="en-US" altLang="zh-CN" dirty="0" smtClean="0"/>
          </a:p>
          <a:p>
            <a:r>
              <a:rPr lang="zh-CN" altLang="en-US" dirty="0" smtClean="0"/>
              <a:t>链接文件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符号链接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使用命令  </a:t>
            </a:r>
            <a:r>
              <a:rPr lang="en-US" altLang="zh-CN" dirty="0" smtClean="0"/>
              <a:t>more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：用于显示文件</a:t>
            </a:r>
            <a:r>
              <a:rPr lang="zh-CN" altLang="en-US" dirty="0" smtClean="0"/>
              <a:t>的内容，可以翻看，回车向下翻一行；空格键向下翻一屏，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向上翻一屏；</a:t>
            </a:r>
            <a:r>
              <a:rPr lang="en-US" altLang="zh-CN" dirty="0" smtClean="0"/>
              <a:t>q</a:t>
            </a:r>
            <a:r>
              <a:rPr lang="zh-CN" altLang="en-US" dirty="0"/>
              <a:t>退出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命令</a:t>
            </a:r>
            <a:r>
              <a:rPr lang="zh-CN" altLang="en-US" dirty="0">
                <a:solidFill>
                  <a:srgbClr val="FF0000"/>
                </a:solidFill>
              </a:rPr>
              <a:t>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more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-s </a:t>
            </a:r>
            <a:r>
              <a:rPr lang="zh-CN" altLang="en-US" dirty="0" smtClean="0"/>
              <a:t>将多个空行压缩成一个空行显示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more /proc/</a:t>
            </a:r>
            <a:r>
              <a:rPr lang="en-US" altLang="zh-CN" dirty="0" err="1" smtClean="0"/>
              <a:t>timer_list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zh-CN" altLang="en-US" dirty="0" smtClean="0"/>
              <a:t>：有没有一个命令可以使用</a:t>
            </a:r>
            <a:r>
              <a:rPr lang="en-US" altLang="zh-CN" dirty="0" err="1" smtClean="0"/>
              <a:t>PageUp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PageDown</a:t>
            </a:r>
            <a:r>
              <a:rPr lang="zh-CN" altLang="en-US" dirty="0" smtClean="0"/>
              <a:t>直接向上、向下翻屏查看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0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使用命令  </a:t>
            </a:r>
            <a:r>
              <a:rPr lang="en-US" altLang="zh-CN" dirty="0" smtClean="0"/>
              <a:t>less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PageUp</a:t>
            </a:r>
            <a:r>
              <a:rPr lang="zh-CN" altLang="en-US" dirty="0"/>
              <a:t>和</a:t>
            </a:r>
            <a:r>
              <a:rPr lang="en-US" altLang="zh-CN" dirty="0" err="1" smtClean="0"/>
              <a:t>PageDown</a:t>
            </a:r>
            <a:r>
              <a:rPr lang="zh-CN" altLang="en-US" dirty="0" smtClean="0"/>
              <a:t>分屏查看文件内容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命令格式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less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en-US" altLang="zh-CN" dirty="0" smtClean="0"/>
              <a:t>+ </a:t>
            </a:r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常用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/>
              <a:t>e</a:t>
            </a:r>
            <a:r>
              <a:rPr lang="zh-CN" altLang="en-US" dirty="0"/>
              <a:t>：文件内容显示完毕后，自动</a:t>
            </a:r>
            <a:r>
              <a:rPr lang="zh-CN" altLang="en-US" dirty="0" smtClean="0"/>
              <a:t>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/>
              <a:t>-l</a:t>
            </a:r>
            <a:r>
              <a:rPr lang="zh-CN" altLang="en-US" dirty="0"/>
              <a:t>：搜索时忽略大小写的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/>
              <a:t>-N</a:t>
            </a:r>
            <a:r>
              <a:rPr lang="zh-CN" altLang="en-US" dirty="0"/>
              <a:t>：每一行行首显示行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less –N /proc/</a:t>
            </a:r>
            <a:r>
              <a:rPr lang="en-US" altLang="zh-CN" dirty="0" err="1" smtClean="0"/>
              <a:t>timer_list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4948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5622</TotalTime>
  <Words>3031</Words>
  <Application>Microsoft Office PowerPoint</Application>
  <PresentationFormat>宽屏</PresentationFormat>
  <Paragraphs>555</Paragraphs>
  <Slides>76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Linux目录及文件基本概念</vt:lpstr>
      <vt:lpstr>Linux 查看当前工作目录</vt:lpstr>
      <vt:lpstr>查看文件</vt:lpstr>
      <vt:lpstr>查看文件</vt:lpstr>
      <vt:lpstr>查看文件</vt:lpstr>
      <vt:lpstr>查看命令</vt:lpstr>
      <vt:lpstr>查看命令</vt:lpstr>
      <vt:lpstr>Linux 文件管理—删除文件/目录</vt:lpstr>
      <vt:lpstr>Linux文件管理—删除目录</vt:lpstr>
      <vt:lpstr>文件拷贝、剪切、删除</vt:lpstr>
      <vt:lpstr>文件拷贝、剪切、删除</vt:lpstr>
      <vt:lpstr>文件拷贝、剪切、删除</vt:lpstr>
      <vt:lpstr>目录</vt:lpstr>
      <vt:lpstr>文件权限管理 </vt:lpstr>
      <vt:lpstr>查看文件</vt:lpstr>
      <vt:lpstr>查看文件</vt:lpstr>
      <vt:lpstr>文件属性解析——文件权限</vt:lpstr>
      <vt:lpstr>更改文件权限</vt:lpstr>
      <vt:lpstr>更改文件权限</vt:lpstr>
      <vt:lpstr>更改文件权限</vt:lpstr>
      <vt:lpstr>目录</vt:lpstr>
      <vt:lpstr>场景分析</vt:lpstr>
      <vt:lpstr>Linux中打包文件</vt:lpstr>
      <vt:lpstr>Linux 中打包文件</vt:lpstr>
      <vt:lpstr>查看打包后的文件</vt:lpstr>
      <vt:lpstr>查看打包后的文件</vt:lpstr>
      <vt:lpstr>压缩打包后的文件</vt:lpstr>
      <vt:lpstr>按不同比例压缩文件</vt:lpstr>
      <vt:lpstr>解压缩文件</vt:lpstr>
      <vt:lpstr>解包文件</vt:lpstr>
      <vt:lpstr>打包和压缩</vt:lpstr>
      <vt:lpstr>目录</vt:lpstr>
      <vt:lpstr>场景分析</vt:lpstr>
      <vt:lpstr>查找文件命令—locate命令</vt:lpstr>
      <vt:lpstr>查找文件命令—locate命令</vt:lpstr>
      <vt:lpstr>查找文件命令—find</vt:lpstr>
      <vt:lpstr>使用名称查找文件</vt:lpstr>
      <vt:lpstr>使用类型查找文件</vt:lpstr>
      <vt:lpstr>使用时间查找文件</vt:lpstr>
      <vt:lpstr>使用时间查找文件</vt:lpstr>
      <vt:lpstr>使用文件大小查找文件</vt:lpstr>
      <vt:lpstr>使用归属用户查找文件</vt:lpstr>
      <vt:lpstr>使用文件权限查找相应文件 </vt:lpstr>
      <vt:lpstr>联合查找</vt:lpstr>
      <vt:lpstr>查找命令所在目录</vt:lpstr>
      <vt:lpstr>目录</vt:lpstr>
      <vt:lpstr>通配符的使用</vt:lpstr>
      <vt:lpstr>通配符概述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通配符总结</vt:lpstr>
      <vt:lpstr>通配符总结</vt:lpstr>
      <vt:lpstr>通配符联合使用</vt:lpstr>
      <vt:lpstr>通配符应用场景</vt:lpstr>
      <vt:lpstr>目录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链接文件</vt:lpstr>
      <vt:lpstr>内容总结</vt:lpstr>
      <vt:lpstr>内容总结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刘兴梅</cp:lastModifiedBy>
  <cp:revision>276</cp:revision>
  <dcterms:created xsi:type="dcterms:W3CDTF">2017-06-13T01:11:38Z</dcterms:created>
  <dcterms:modified xsi:type="dcterms:W3CDTF">2017-09-07T02:13:46Z</dcterms:modified>
</cp:coreProperties>
</file>