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314" r:id="rId3"/>
    <p:sldId id="407" r:id="rId4"/>
    <p:sldId id="408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2" r:id="rId18"/>
    <p:sldId id="421" r:id="rId19"/>
    <p:sldId id="423" r:id="rId20"/>
    <p:sldId id="424" r:id="rId21"/>
    <p:sldId id="425" r:id="rId22"/>
    <p:sldId id="426" r:id="rId23"/>
    <p:sldId id="427" r:id="rId24"/>
    <p:sldId id="401" r:id="rId25"/>
    <p:sldId id="28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A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62" autoAdjust="0"/>
    <p:restoredTop sz="90980" autoAdjust="0"/>
  </p:normalViewPr>
  <p:slideViewPr>
    <p:cSldViewPr snapToGrid="0">
      <p:cViewPr varScale="1">
        <p:scale>
          <a:sx n="67" d="100"/>
          <a:sy n="67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1DF01-E9E9-4B0D-8D31-8F1887D834E2}" type="datetimeFigureOut">
              <a:rPr lang="zh-CN" altLang="en-US" smtClean="0"/>
              <a:t>2017/8/30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0303F-C514-4A94-9AD4-87C2E815A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61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Window</a:t>
            </a:r>
            <a:r>
              <a:rPr lang="en-US" altLang="zh-CN" baseline="0" dirty="0" smtClean="0"/>
              <a:t>s </a:t>
            </a:r>
            <a:r>
              <a:rPr lang="zh-CN" altLang="en-US" baseline="0" dirty="0" smtClean="0"/>
              <a:t>下使用安装包，双击后，下一步</a:t>
            </a:r>
            <a:r>
              <a:rPr lang="en-US" altLang="zh-CN" baseline="0" dirty="0" smtClean="0"/>
              <a:t>……</a:t>
            </a:r>
            <a:r>
              <a:rPr lang="zh-CN" altLang="en-US" baseline="0" dirty="0" smtClean="0"/>
              <a:t>，一般就可以安装成功，那么在</a:t>
            </a:r>
            <a:r>
              <a:rPr lang="en-US" altLang="zh-CN" baseline="0" dirty="0" smtClean="0"/>
              <a:t>CentOS</a:t>
            </a:r>
            <a:r>
              <a:rPr lang="zh-CN" altLang="en-US" baseline="0" dirty="0" smtClean="0"/>
              <a:t>下怎样安装呢？</a:t>
            </a:r>
            <a:r>
              <a:rPr lang="en-US" altLang="zh-CN" baseline="0" dirty="0" smtClean="0"/>
              <a:t/>
            </a:r>
            <a:br>
              <a:rPr lang="en-US" altLang="zh-CN" baseline="0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219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347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http://www.cnblogs.com/zhangchengxiang/p/5200166.html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776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RPM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仍然是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RHEL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CenOS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中的默认软件管理器。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yum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可以视为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RPM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的一个前台工具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13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通过读取文件头，得知需要依赖的文件，而提前安装好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869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服务器端：在服务器上面存放了所有的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RPM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软件包，然后以相关的功能去分析每个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RPM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文件的依赖性关系，将这些数据记录成文件存放在服务器的某特定目录内。   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客户端：如果需要安装某个软件时，先下载服务器上面记录的依赖性关系文件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可通过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FTP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方式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，通过对服务器端下载的纪录数据进行分析，然后取得所有相关的软件，一次全部下载下来进行安装。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654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当第一次使用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yum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yum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源有更新时，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yum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会自动下载所有所需的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headers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放置于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/cache/yum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目录下，所需时间可能较长。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377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RPM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软件源（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Repositories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）是一个目录，或是一个网站，包含了许多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RPM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软件包及其索引文件。类似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yum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之类的软件包管理工具可以在仓库中自动地定位并获取正确的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RPM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软件包。这样，用户就不必手动搜索和安装新应用程序和升级补丁了。只用一个命令，您就可以更新系统中所有软件，也可以根据指定搜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353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0303F-C514-4A94-9AD4-87C2E815A9C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579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1813" y="6350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7713" y="35708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84500" y="217710"/>
            <a:ext cx="5829300" cy="77289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143000"/>
            <a:ext cx="5829300" cy="51943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0"/>
            <a:r>
              <a:rPr lang="zh-CN" altLang="en-US" dirty="0" smtClean="0"/>
              <a:t>第二级</a:t>
            </a:r>
          </a:p>
          <a:p>
            <a:pPr lvl="0"/>
            <a:r>
              <a:rPr lang="zh-CN" altLang="en-US" dirty="0" smtClean="0"/>
              <a:t>第三级</a:t>
            </a:r>
          </a:p>
          <a:p>
            <a:pPr lvl="0"/>
            <a:r>
              <a:rPr lang="zh-CN" altLang="en-US" dirty="0" smtClean="0"/>
              <a:t>第四级</a:t>
            </a:r>
          </a:p>
          <a:p>
            <a:pPr lvl="0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6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125" y="217710"/>
            <a:ext cx="10576975" cy="77289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1143000"/>
            <a:ext cx="10631488" cy="51943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228600"/>
            <a:ext cx="2908299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284179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2346" y="509810"/>
            <a:ext cx="10192265" cy="810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100" y="1447800"/>
            <a:ext cx="10196512" cy="486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742950" indent="-28575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u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l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457200" rtl="0" eaLnBrk="1" latinLnBrk="0" hangingPunct="1">
        <a:lnSpc>
          <a:spcPct val="13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b="1" i="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测试综合技能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 smtClean="0"/>
              <a:t>7   </a:t>
            </a:r>
            <a:r>
              <a:rPr lang="zh-CN" altLang="en-US" sz="3600" dirty="0" smtClean="0"/>
              <a:t>软件包管理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30095" y="0"/>
            <a:ext cx="4561905" cy="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1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软件包管理工具</a:t>
            </a:r>
            <a:r>
              <a:rPr lang="en-US" altLang="zh-CN" dirty="0" smtClean="0"/>
              <a:t>—yum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y</a:t>
            </a:r>
            <a:r>
              <a:rPr lang="en-US" altLang="zh-CN" dirty="0" smtClean="0"/>
              <a:t>um</a:t>
            </a:r>
            <a:r>
              <a:rPr lang="zh-CN" altLang="en-US" dirty="0"/>
              <a:t>（全称为 </a:t>
            </a:r>
            <a:r>
              <a:rPr lang="en-US" altLang="zh-CN" dirty="0">
                <a:solidFill>
                  <a:srgbClr val="FF0000"/>
                </a:solidFill>
              </a:rPr>
              <a:t>Y</a:t>
            </a:r>
            <a:r>
              <a:rPr lang="en-US" altLang="zh-CN" dirty="0"/>
              <a:t>ellow dog </a:t>
            </a:r>
            <a:r>
              <a:rPr lang="en-US" altLang="zh-CN" dirty="0" smtClean="0">
                <a:solidFill>
                  <a:srgbClr val="FF0000"/>
                </a:solidFill>
              </a:rPr>
              <a:t>U</a:t>
            </a:r>
            <a:r>
              <a:rPr lang="en-US" altLang="zh-CN" dirty="0" smtClean="0"/>
              <a:t>pdater 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en-US" altLang="zh-CN" dirty="0"/>
              <a:t>odified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目的：解决</a:t>
            </a:r>
            <a:r>
              <a:rPr lang="en-US" altLang="zh-CN" dirty="0" smtClean="0"/>
              <a:t>rpm</a:t>
            </a:r>
            <a:r>
              <a:rPr lang="zh-CN" altLang="en-US" dirty="0" smtClean="0"/>
              <a:t>软件包依赖的问题</a:t>
            </a:r>
            <a:endParaRPr lang="en-US" altLang="zh-CN" dirty="0" smtClean="0"/>
          </a:p>
          <a:p>
            <a:r>
              <a:rPr lang="zh-CN" altLang="en-US" dirty="0"/>
              <a:t>基于</a:t>
            </a:r>
            <a:r>
              <a:rPr lang="en-US" altLang="zh-CN" dirty="0"/>
              <a:t>RPM</a:t>
            </a:r>
            <a:r>
              <a:rPr lang="zh-CN" altLang="en-US" dirty="0"/>
              <a:t>包管</a:t>
            </a:r>
            <a:r>
              <a:rPr lang="zh-CN" altLang="en-US" dirty="0" smtClean="0"/>
              <a:t>理，自动查找软件之间的依赖关系，并一次安装所有依赖的软件包</a:t>
            </a:r>
            <a:endParaRPr lang="en-US" altLang="zh-CN" dirty="0" smtClean="0"/>
          </a:p>
          <a:p>
            <a:r>
              <a:rPr lang="zh-CN" altLang="en-US" dirty="0" smtClean="0"/>
              <a:t>是</a:t>
            </a:r>
            <a:r>
              <a:rPr lang="zh-CN" altLang="en-US" dirty="0"/>
              <a:t>一个在</a:t>
            </a:r>
            <a:r>
              <a:rPr lang="en-US" altLang="zh-CN" dirty="0"/>
              <a:t>Fedora</a:t>
            </a:r>
            <a:r>
              <a:rPr lang="zh-CN" altLang="en-US" dirty="0"/>
              <a:t>和</a:t>
            </a:r>
            <a:r>
              <a:rPr lang="en-US" altLang="zh-CN" dirty="0" err="1"/>
              <a:t>RedHat</a:t>
            </a:r>
            <a:r>
              <a:rPr lang="zh-CN" altLang="en-US" dirty="0"/>
              <a:t>以及</a:t>
            </a:r>
            <a:r>
              <a:rPr lang="en-US" altLang="zh-CN" dirty="0"/>
              <a:t>CentOS</a:t>
            </a:r>
            <a:r>
              <a:rPr lang="zh-CN" altLang="en-US" dirty="0"/>
              <a:t>中的</a:t>
            </a:r>
            <a:r>
              <a:rPr lang="en-US" altLang="zh-CN" dirty="0"/>
              <a:t>Shell</a:t>
            </a:r>
            <a:r>
              <a:rPr lang="zh-CN" altLang="en-US" dirty="0"/>
              <a:t>前端软件包</a:t>
            </a:r>
            <a:r>
              <a:rPr lang="zh-CN" altLang="en-US" dirty="0" smtClean="0"/>
              <a:t>管理工具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2962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软件包管理工具</a:t>
            </a:r>
            <a:r>
              <a:rPr lang="en-US" altLang="zh-CN" dirty="0"/>
              <a:t>—yum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工作原理：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76600" y="2679700"/>
            <a:ext cx="4356100" cy="5969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RPM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软件包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663700" y="2146300"/>
            <a:ext cx="1574800" cy="22733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header</a:t>
            </a:r>
          </a:p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记录需要依赖的软件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7670800" y="2222500"/>
            <a:ext cx="1828800" cy="24892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软件包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</a:p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软件包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</a:t>
            </a:r>
          </a:p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软件包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D</a:t>
            </a:r>
          </a:p>
          <a:p>
            <a:pPr algn="ctr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……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3454400" y="3898900"/>
            <a:ext cx="4038600" cy="2667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749800" y="349250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解析</a:t>
            </a:r>
          </a:p>
        </p:txBody>
      </p:sp>
    </p:spTree>
    <p:extLst>
      <p:ext uri="{BB962C8B-B14F-4D97-AF65-F5344CB8AC3E}">
        <p14:creationId xmlns:p14="http://schemas.microsoft.com/office/powerpoint/2010/main" val="209342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225" y="268510"/>
            <a:ext cx="10576975" cy="772890"/>
          </a:xfrm>
        </p:spPr>
        <p:txBody>
          <a:bodyPr/>
          <a:lstStyle/>
          <a:p>
            <a:r>
              <a:rPr lang="zh-CN" altLang="en-US" dirty="0" smtClean="0"/>
              <a:t>软件包管理工具</a:t>
            </a:r>
            <a:r>
              <a:rPr lang="en-US" altLang="zh-CN" dirty="0" smtClean="0"/>
              <a:t>——yum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yum</a:t>
            </a:r>
            <a:r>
              <a:rPr lang="zh-CN" altLang="en-US" dirty="0" smtClean="0"/>
              <a:t>工作原理</a:t>
            </a: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559558" y="2210937"/>
            <a:ext cx="2279175" cy="2720509"/>
            <a:chOff x="559558" y="2210937"/>
            <a:chExt cx="2279175" cy="272050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/>
            <a:srcRect l="12164" t="5070" r="9989" b="8743"/>
            <a:stretch/>
          </p:blipFill>
          <p:spPr>
            <a:xfrm>
              <a:off x="893254" y="2799330"/>
              <a:ext cx="1487605" cy="148760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55093" y="2210937"/>
              <a:ext cx="2033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yum</a:t>
              </a: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服务器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59558" y="4408226"/>
              <a:ext cx="2279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RPM</a:t>
              </a:r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软件源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l="6516" t="3748" r="12632" b="6099"/>
          <a:stretch/>
        </p:blipFill>
        <p:spPr>
          <a:xfrm>
            <a:off x="3698542" y="1555845"/>
            <a:ext cx="1160061" cy="14466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2537" y="3248639"/>
            <a:ext cx="1246002" cy="14725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6"/>
          <a:srcRect l="9972" t="6946" r="6755" b="6797"/>
          <a:stretch/>
        </p:blipFill>
        <p:spPr>
          <a:xfrm>
            <a:off x="3534769" y="4995080"/>
            <a:ext cx="1241947" cy="14330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1554" y="2935037"/>
            <a:ext cx="1944518" cy="185012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8"/>
          <a:srcRect l="6411" t="19356" r="8615" b="5536"/>
          <a:stretch/>
        </p:blipFill>
        <p:spPr>
          <a:xfrm>
            <a:off x="5745707" y="1760561"/>
            <a:ext cx="1828800" cy="109182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5379" y="3422915"/>
            <a:ext cx="2189943" cy="94394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0"/>
          <a:srcRect r="9692" b="6325"/>
          <a:stretch/>
        </p:blipFill>
        <p:spPr>
          <a:xfrm>
            <a:off x="5627421" y="4781312"/>
            <a:ext cx="1824258" cy="141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2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软件包管理工具</a:t>
            </a:r>
            <a:r>
              <a:rPr lang="en-US" altLang="zh-CN" dirty="0" smtClean="0"/>
              <a:t>——yum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yum</a:t>
            </a:r>
            <a:r>
              <a:rPr lang="zh-CN" altLang="en-US" dirty="0" smtClean="0"/>
              <a:t>前的两个步骤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yum clean all   </a:t>
            </a:r>
            <a:r>
              <a:rPr lang="zh-CN" altLang="en-US" dirty="0" smtClean="0"/>
              <a:t>清除所有有关</a:t>
            </a:r>
            <a:r>
              <a:rPr lang="en-US" altLang="zh-CN" dirty="0" smtClean="0"/>
              <a:t>yum</a:t>
            </a:r>
            <a:r>
              <a:rPr lang="zh-CN" altLang="en-US" dirty="0" smtClean="0"/>
              <a:t>的缓存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yum </a:t>
            </a:r>
            <a:r>
              <a:rPr lang="en-US" altLang="zh-CN" dirty="0" err="1" smtClean="0"/>
              <a:t>makecache</a:t>
            </a:r>
            <a:r>
              <a:rPr lang="en-US" altLang="zh-CN" dirty="0" smtClean="0"/>
              <a:t>  </a:t>
            </a:r>
            <a:r>
              <a:rPr lang="zh-CN" altLang="en-US" dirty="0" smtClean="0"/>
              <a:t>将当前服务器上软件包相关信息下载到本地，提高搜索软件的速度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714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yum 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语法：</a:t>
            </a:r>
            <a:r>
              <a:rPr lang="en-US" altLang="zh-CN" dirty="0" smtClean="0"/>
              <a:t>yum [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] [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常用参数：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install</a:t>
            </a:r>
            <a:r>
              <a:rPr lang="zh-CN" altLang="en-US" dirty="0"/>
              <a:t>：安装</a:t>
            </a:r>
            <a:r>
              <a:rPr lang="en-US" altLang="zh-CN" dirty="0"/>
              <a:t>rpm</a:t>
            </a:r>
            <a:r>
              <a:rPr lang="zh-CN" altLang="en-US" dirty="0" smtClean="0"/>
              <a:t>软件包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update</a:t>
            </a:r>
            <a:r>
              <a:rPr lang="zh-CN" altLang="en-US" dirty="0"/>
              <a:t>：更新</a:t>
            </a:r>
            <a:r>
              <a:rPr lang="en-US" altLang="zh-CN" dirty="0"/>
              <a:t>rpm</a:t>
            </a:r>
            <a:r>
              <a:rPr lang="zh-CN" altLang="en-US" dirty="0" smtClean="0"/>
              <a:t>软件包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/>
              <a:t>check-update</a:t>
            </a:r>
            <a:r>
              <a:rPr lang="zh-CN" altLang="en-US" dirty="0"/>
              <a:t>：检查是否有可用的更新</a:t>
            </a:r>
            <a:r>
              <a:rPr lang="en-US" altLang="zh-CN" dirty="0"/>
              <a:t>rpm</a:t>
            </a:r>
            <a:r>
              <a:rPr lang="zh-CN" altLang="en-US" dirty="0" smtClean="0"/>
              <a:t>软件包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/>
              <a:t>remove</a:t>
            </a:r>
            <a:r>
              <a:rPr lang="zh-CN" altLang="en-US" dirty="0"/>
              <a:t>：删除指定的</a:t>
            </a:r>
            <a:r>
              <a:rPr lang="en-US" altLang="zh-CN" dirty="0"/>
              <a:t>rpm</a:t>
            </a:r>
            <a:r>
              <a:rPr lang="zh-CN" altLang="en-US" dirty="0" smtClean="0"/>
              <a:t>软件包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/>
              <a:t>list</a:t>
            </a:r>
            <a:r>
              <a:rPr lang="zh-CN" altLang="en-US" dirty="0"/>
              <a:t>：显示软件包的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：检查软件包的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/>
              <a:t>info</a:t>
            </a:r>
            <a:r>
              <a:rPr lang="zh-CN" altLang="en-US" dirty="0"/>
              <a:t>：显示指定的</a:t>
            </a:r>
            <a:r>
              <a:rPr lang="en-US" altLang="zh-CN" dirty="0"/>
              <a:t>rpm</a:t>
            </a:r>
            <a:r>
              <a:rPr lang="zh-CN" altLang="en-US" dirty="0"/>
              <a:t>软件包的描述信息和概要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468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yum</a:t>
            </a:r>
            <a:r>
              <a:rPr lang="zh-CN" altLang="en-US" dirty="0" smtClean="0"/>
              <a:t>使用练习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1" y="1143000"/>
            <a:ext cx="10820833" cy="550718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yum</a:t>
            </a:r>
            <a:r>
              <a:rPr lang="zh-CN" altLang="en-US" dirty="0" smtClean="0"/>
              <a:t>工具安装</a:t>
            </a:r>
            <a:r>
              <a:rPr lang="en-US" altLang="zh-CN" dirty="0" err="1" smtClean="0"/>
              <a:t>gcc</a:t>
            </a:r>
            <a:r>
              <a:rPr lang="zh-CN" altLang="en-US" dirty="0" smtClean="0"/>
              <a:t>编译器</a:t>
            </a:r>
            <a:endParaRPr lang="en-US" altLang="zh-CN" dirty="0" smtClean="0"/>
          </a:p>
          <a:p>
            <a:pPr lvl="1"/>
            <a:r>
              <a:rPr lang="zh-CN" altLang="en-US" dirty="0"/>
              <a:t>通常情况下中间会提示“是否下载软件”，输入“</a:t>
            </a:r>
            <a:r>
              <a:rPr lang="en-US" altLang="zh-CN" dirty="0"/>
              <a:t>y</a:t>
            </a:r>
            <a:r>
              <a:rPr lang="zh-CN" altLang="en-US" dirty="0"/>
              <a:t>”继续下载、安装</a:t>
            </a:r>
            <a:endParaRPr lang="en-US" altLang="zh-CN" dirty="0"/>
          </a:p>
          <a:p>
            <a:r>
              <a:rPr lang="zh-CN" altLang="en-US" dirty="0" smtClean="0"/>
              <a:t>安装完成后查看软件信息  </a:t>
            </a:r>
            <a:r>
              <a:rPr lang="en-US" altLang="zh-CN" dirty="0" smtClean="0"/>
              <a:t>yum info </a:t>
            </a:r>
            <a:r>
              <a:rPr lang="en-US" altLang="zh-CN" dirty="0" err="1" smtClean="0"/>
              <a:t>gcc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使用</a:t>
            </a:r>
            <a:r>
              <a:rPr lang="en-US" altLang="zh-CN" dirty="0"/>
              <a:t>yum</a:t>
            </a:r>
            <a:r>
              <a:rPr lang="zh-CN" altLang="en-US" dirty="0"/>
              <a:t>工具练习安装</a:t>
            </a:r>
            <a:r>
              <a:rPr lang="en-US" altLang="zh-CN" dirty="0"/>
              <a:t>apache</a:t>
            </a:r>
            <a:r>
              <a:rPr lang="zh-CN" altLang="en-US" dirty="0"/>
              <a:t>，</a:t>
            </a:r>
            <a:r>
              <a:rPr lang="en-US" altLang="zh-CN" dirty="0" err="1"/>
              <a:t>mariadb</a:t>
            </a:r>
            <a:r>
              <a:rPr lang="en-US" altLang="zh-CN" dirty="0"/>
              <a:t>(</a:t>
            </a:r>
            <a:r>
              <a:rPr lang="en-US" altLang="zh-CN" dirty="0" err="1"/>
              <a:t>mysql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 err="1"/>
              <a:t>php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07" y="2625276"/>
            <a:ext cx="10932295" cy="306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2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yum </a:t>
            </a:r>
            <a:r>
              <a:rPr lang="zh-CN" altLang="en-US" dirty="0" smtClean="0"/>
              <a:t>使用练习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练习更新软件包</a:t>
            </a:r>
            <a:endParaRPr lang="en-US" altLang="zh-CN" dirty="0" smtClean="0"/>
          </a:p>
          <a:p>
            <a:r>
              <a:rPr lang="zh-CN" altLang="en-US" dirty="0" smtClean="0"/>
              <a:t>卸载软件包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卸载时也一并将其依赖的包卸载掉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896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4979" y="176146"/>
            <a:ext cx="10576975" cy="772890"/>
          </a:xfrm>
        </p:spPr>
        <p:txBody>
          <a:bodyPr/>
          <a:lstStyle/>
          <a:p>
            <a:r>
              <a:rPr lang="en-US" altLang="zh-CN" dirty="0" smtClean="0"/>
              <a:t>yum</a:t>
            </a:r>
            <a:r>
              <a:rPr lang="zh-CN" altLang="en-US" dirty="0" smtClean="0"/>
              <a:t>使用练习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1748" y="4468092"/>
            <a:ext cx="10631488" cy="5194300"/>
          </a:xfrm>
        </p:spPr>
        <p:txBody>
          <a:bodyPr/>
          <a:lstStyle/>
          <a:p>
            <a:r>
              <a:rPr lang="zh-CN" altLang="en-US" dirty="0" smtClean="0"/>
              <a:t>为什么？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09" y="1372565"/>
            <a:ext cx="9959782" cy="298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3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</a:t>
            </a:r>
            <a:r>
              <a:rPr lang="en-US" altLang="zh-CN" dirty="0" smtClean="0"/>
              <a:t>yum</a:t>
            </a:r>
            <a:r>
              <a:rPr lang="zh-CN" altLang="en-US" dirty="0" smtClean="0"/>
              <a:t>配置软件源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RPM</a:t>
            </a:r>
            <a:r>
              <a:rPr lang="zh-CN" altLang="en-US" dirty="0" smtClean="0"/>
              <a:t>软件源是一个目录或一个网站，包含许多软件包和索引文件</a:t>
            </a:r>
            <a:endParaRPr lang="en-US" altLang="zh-CN" dirty="0" smtClean="0"/>
          </a:p>
          <a:p>
            <a:r>
              <a:rPr lang="en-US" altLang="zh-CN" dirty="0" smtClean="0"/>
              <a:t>RPM</a:t>
            </a:r>
            <a:r>
              <a:rPr lang="zh-CN" altLang="en-US" dirty="0" smtClean="0"/>
              <a:t>坚持两个原则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不包含版权不清晰，有争议的软件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求稳不求新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2050" name="Picture 2" descr="http://www.myexception.cn/img/2014/04/19/10270349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308" y="4137091"/>
            <a:ext cx="2742369" cy="146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698" y="3974191"/>
            <a:ext cx="1670962" cy="129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7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</a:t>
            </a:r>
            <a:r>
              <a:rPr lang="en-US" altLang="zh-CN" dirty="0" smtClean="0"/>
              <a:t>yum</a:t>
            </a:r>
            <a:r>
              <a:rPr lang="zh-CN" altLang="en-US" dirty="0" smtClean="0"/>
              <a:t>配置软件源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</a:t>
            </a:r>
            <a:r>
              <a:rPr lang="en-US" altLang="zh-CN" dirty="0" smtClean="0"/>
              <a:t>yum </a:t>
            </a:r>
            <a:r>
              <a:rPr lang="zh-CN" altLang="en-US" dirty="0" smtClean="0"/>
              <a:t>配置第三方软件源</a:t>
            </a:r>
            <a:endParaRPr lang="en-US" altLang="zh-CN" dirty="0" smtClean="0"/>
          </a:p>
          <a:p>
            <a:r>
              <a:rPr lang="zh-CN" altLang="en-US" dirty="0" smtClean="0"/>
              <a:t>第三方软件源有很多</a:t>
            </a:r>
            <a:endParaRPr lang="en-US" altLang="zh-CN" dirty="0" smtClean="0"/>
          </a:p>
          <a:p>
            <a:r>
              <a:rPr lang="zh-CN" altLang="en-US" dirty="0" smtClean="0"/>
              <a:t>推荐如下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个较大的软件源，完全兼容</a:t>
            </a:r>
            <a:r>
              <a:rPr lang="en-US" altLang="zh-CN" dirty="0" err="1" smtClean="0"/>
              <a:t>Redhat</a:t>
            </a:r>
            <a:r>
              <a:rPr lang="zh-CN" altLang="en-US" dirty="0" smtClean="0"/>
              <a:t>和</a:t>
            </a:r>
            <a:r>
              <a:rPr lang="en-US" altLang="zh-CN" smtClean="0"/>
              <a:t>CentOS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07" y="3292762"/>
            <a:ext cx="11257843" cy="318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4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软件包管理概述</a:t>
            </a:r>
            <a:endParaRPr lang="en-US" altLang="zh-CN" dirty="0" smtClean="0"/>
          </a:p>
          <a:p>
            <a:r>
              <a:rPr lang="zh-CN" altLang="en-US" dirty="0" smtClean="0"/>
              <a:t>软件包管理器</a:t>
            </a:r>
            <a:r>
              <a:rPr lang="en-US" altLang="zh-CN" dirty="0" smtClean="0"/>
              <a:t>rpm</a:t>
            </a:r>
          </a:p>
          <a:p>
            <a:r>
              <a:rPr lang="en-US" altLang="zh-CN" dirty="0" smtClean="0"/>
              <a:t>yum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r>
              <a:rPr lang="zh-CN" altLang="en-US" dirty="0" smtClean="0"/>
              <a:t>配置第三方源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852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</a:t>
            </a:r>
            <a:r>
              <a:rPr lang="en-US" altLang="zh-CN" dirty="0" smtClean="0"/>
              <a:t>yum</a:t>
            </a:r>
            <a:r>
              <a:rPr lang="zh-CN" altLang="en-US" dirty="0" smtClean="0"/>
              <a:t>配置软件源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err="1" smtClean="0"/>
              <a:t>RepoForge</a:t>
            </a:r>
            <a:r>
              <a:rPr lang="zh-CN" altLang="en-US" dirty="0" smtClean="0"/>
              <a:t>源为例，配置第三方软件源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先找到该系统对应版本的</a:t>
            </a:r>
            <a:r>
              <a:rPr lang="en-US" altLang="zh-CN" dirty="0" err="1" smtClean="0"/>
              <a:t>RepoForge</a:t>
            </a:r>
            <a:r>
              <a:rPr lang="zh-CN" altLang="en-US" dirty="0" smtClean="0"/>
              <a:t>软件源的软件包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复制其链接地址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下载此软件源，使用：</a:t>
            </a:r>
            <a:r>
              <a:rPr lang="en-US" altLang="zh-CN" dirty="0" err="1" smtClean="0"/>
              <a:t>wget</a:t>
            </a:r>
            <a:r>
              <a:rPr lang="en-US" altLang="zh-CN" dirty="0" smtClean="0"/>
              <a:t> “</a:t>
            </a:r>
            <a:r>
              <a:rPr lang="zh-CN" altLang="en-US" dirty="0" smtClean="0"/>
              <a:t>链接地址</a:t>
            </a:r>
            <a:r>
              <a:rPr lang="en-US" altLang="zh-CN" dirty="0" smtClean="0"/>
              <a:t>” </a:t>
            </a:r>
          </a:p>
          <a:p>
            <a:pPr lvl="1"/>
            <a:r>
              <a:rPr lang="zh-CN" altLang="en-US" dirty="0" smtClean="0"/>
              <a:t>安装此软件源，</a:t>
            </a:r>
            <a:r>
              <a:rPr lang="en-US" altLang="zh-CN" dirty="0" smtClean="0"/>
              <a:t>rpm –</a:t>
            </a:r>
            <a:r>
              <a:rPr lang="en-US" altLang="zh-CN" dirty="0" err="1" smtClean="0"/>
              <a:t>ivh</a:t>
            </a:r>
            <a:r>
              <a:rPr lang="en-US" altLang="zh-CN" dirty="0" smtClean="0"/>
              <a:t>  + </a:t>
            </a:r>
            <a:r>
              <a:rPr lang="zh-CN" altLang="en-US" dirty="0" smtClean="0"/>
              <a:t>包名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036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</a:t>
            </a:r>
            <a:r>
              <a:rPr lang="en-US" altLang="zh-CN" dirty="0"/>
              <a:t>yum</a:t>
            </a:r>
            <a:r>
              <a:rPr lang="zh-CN" altLang="en-US" dirty="0"/>
              <a:t>配置软件源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3841" y="875714"/>
            <a:ext cx="10631488" cy="5194300"/>
          </a:xfrm>
        </p:spPr>
        <p:txBody>
          <a:bodyPr/>
          <a:lstStyle/>
          <a:p>
            <a:r>
              <a:rPr lang="zh-CN" altLang="en-US" dirty="0" smtClean="0"/>
              <a:t>官方源和第三方源如果都有相同的软件，那么</a:t>
            </a:r>
            <a:r>
              <a:rPr lang="en-US" altLang="zh-CN" dirty="0" smtClean="0"/>
              <a:t>yum install + </a:t>
            </a:r>
            <a:r>
              <a:rPr lang="zh-CN" altLang="en-US" dirty="0" smtClean="0"/>
              <a:t>软件包名，会进入哪个源下载</a:t>
            </a:r>
            <a:endParaRPr lang="en-US" altLang="zh-CN" dirty="0" smtClean="0"/>
          </a:p>
          <a:p>
            <a:r>
              <a:rPr lang="zh-CN" altLang="en-US" dirty="0" smtClean="0"/>
              <a:t>优先级设置：安装 </a:t>
            </a:r>
            <a:r>
              <a:rPr lang="en-US" altLang="zh-CN" dirty="0" smtClean="0"/>
              <a:t>yum-plugin-priorities</a:t>
            </a:r>
            <a:r>
              <a:rPr lang="zh-CN" altLang="en-US" dirty="0" smtClean="0"/>
              <a:t>，进行优先级设置</a:t>
            </a:r>
            <a:endParaRPr lang="en-US" altLang="zh-CN" dirty="0" smtClean="0"/>
          </a:p>
          <a:p>
            <a:r>
              <a:rPr lang="zh-CN" altLang="en-US" dirty="0" smtClean="0"/>
              <a:t>进入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yum.repos.d</a:t>
            </a:r>
            <a:r>
              <a:rPr lang="zh-CN" altLang="en-US" dirty="0" smtClean="0"/>
              <a:t>目录中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找到</a:t>
            </a:r>
            <a:r>
              <a:rPr lang="en-US" altLang="zh-CN" dirty="0" smtClean="0"/>
              <a:t>CentOS-</a:t>
            </a:r>
            <a:r>
              <a:rPr lang="en-US" altLang="zh-CN" dirty="0" err="1" smtClean="0"/>
              <a:t>Base.repo</a:t>
            </a:r>
            <a:r>
              <a:rPr lang="zh-CN" altLang="en-US" dirty="0" smtClean="0"/>
              <a:t>，在</a:t>
            </a:r>
            <a:r>
              <a:rPr lang="en-US" altLang="zh-CN" dirty="0" err="1" smtClean="0"/>
              <a:t>Base,update</a:t>
            </a:r>
            <a:r>
              <a:rPr lang="zh-CN" altLang="en-US" dirty="0" smtClean="0"/>
              <a:t>等源地址下面增加 </a:t>
            </a:r>
            <a:r>
              <a:rPr lang="en-US" altLang="zh-CN" dirty="0" smtClean="0"/>
              <a:t>priority=1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199" y="4141532"/>
            <a:ext cx="8614457" cy="254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83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</a:t>
            </a:r>
            <a:r>
              <a:rPr lang="en-US" altLang="zh-CN" dirty="0"/>
              <a:t>yum</a:t>
            </a:r>
            <a:r>
              <a:rPr lang="zh-CN" altLang="en-US" dirty="0"/>
              <a:t>配置软件源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配置完后，仍然没有安装成功</a:t>
            </a:r>
            <a:r>
              <a:rPr lang="en-US" altLang="zh-CN" dirty="0" err="1" smtClean="0"/>
              <a:t>mplayer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8426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</a:t>
            </a:r>
            <a:r>
              <a:rPr lang="en-US" altLang="zh-CN" dirty="0"/>
              <a:t>yum</a:t>
            </a:r>
            <a:r>
              <a:rPr lang="zh-CN" altLang="en-US" dirty="0"/>
              <a:t>配置软件源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98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vi</a:t>
            </a:r>
            <a:r>
              <a:rPr lang="zh-CN" altLang="en-US" dirty="0" smtClean="0"/>
              <a:t>编辑器开启</a:t>
            </a:r>
            <a:endParaRPr lang="en-US" altLang="zh-CN" dirty="0" smtClean="0"/>
          </a:p>
          <a:p>
            <a:r>
              <a:rPr lang="zh-CN" altLang="en-US" dirty="0" smtClean="0"/>
              <a:t>插入文档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3720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44469" y="2632363"/>
            <a:ext cx="6497060" cy="83345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39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</a:t>
            </a:r>
            <a:r>
              <a:rPr lang="zh-CN" altLang="en-US" dirty="0" smtClean="0"/>
              <a:t>软件包管理概述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40412" y="4178300"/>
            <a:ext cx="4865688" cy="927100"/>
          </a:xfrm>
        </p:spPr>
        <p:txBody>
          <a:bodyPr/>
          <a:lstStyle/>
          <a:p>
            <a:r>
              <a:rPr lang="zh-CN" altLang="en-US" dirty="0" smtClean="0"/>
              <a:t>怎样安装？</a:t>
            </a:r>
            <a:endParaRPr lang="zh-CN" altLang="en-US" dirty="0"/>
          </a:p>
        </p:txBody>
      </p:sp>
      <p:pic>
        <p:nvPicPr>
          <p:cNvPr id="1026" name="Picture 2" descr="https://ss0.bdstatic.com/94oJfD_bAAcT8t7mm9GUKT-xh_/timg?image&amp;quality=100&amp;size=b4000_4000&amp;sec=1503450358&amp;di=cbb106084518f80efc8aa2eb799c6bb1&amp;src=http://pic.58pic.com/01/20/54/39bOOOPICdd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8" t="12533" r="13133" b="14400"/>
          <a:stretch/>
        </p:blipFill>
        <p:spPr bwMode="auto">
          <a:xfrm>
            <a:off x="1308100" y="1612900"/>
            <a:ext cx="3543300" cy="347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://img2.imgtn.bdimg.com/it/u=949509606,195716006&amp;fm=26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0" name="Picture 6" descr="http://logonoid.com/images/centos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675" y="2033467"/>
            <a:ext cx="4175125" cy="122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80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软件包管理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RPM(</a:t>
            </a:r>
            <a:r>
              <a:rPr lang="en-US" altLang="zh-CN" dirty="0" smtClean="0">
                <a:solidFill>
                  <a:srgbClr val="FF0000"/>
                </a:solidFill>
              </a:rPr>
              <a:t>R</a:t>
            </a:r>
            <a:r>
              <a:rPr lang="en-US" altLang="zh-CN" dirty="0" smtClean="0"/>
              <a:t>ed Hat </a:t>
            </a:r>
            <a:r>
              <a:rPr lang="en-US" altLang="zh-CN" dirty="0" smtClean="0">
                <a:solidFill>
                  <a:srgbClr val="FF0000"/>
                </a:solidFill>
              </a:rPr>
              <a:t>P</a:t>
            </a:r>
            <a:r>
              <a:rPr lang="en-US" altLang="zh-CN" dirty="0" smtClean="0"/>
              <a:t>ackage </a:t>
            </a:r>
            <a:r>
              <a:rPr lang="en-US" altLang="zh-CN" dirty="0" smtClean="0">
                <a:solidFill>
                  <a:srgbClr val="FF0000"/>
                </a:solidFill>
              </a:rPr>
              <a:t>M</a:t>
            </a:r>
            <a:r>
              <a:rPr lang="en-US" altLang="zh-CN" dirty="0" smtClean="0"/>
              <a:t>anager)</a:t>
            </a:r>
          </a:p>
          <a:p>
            <a:r>
              <a:rPr lang="zh-CN" altLang="en-US" dirty="0" smtClean="0"/>
              <a:t>为什么有</a:t>
            </a:r>
            <a:r>
              <a:rPr lang="en-US" altLang="zh-CN" dirty="0" smtClean="0"/>
              <a:t>RPM?</a:t>
            </a:r>
          </a:p>
          <a:p>
            <a:pPr lvl="1"/>
            <a:r>
              <a:rPr lang="zh-CN" altLang="en-US" dirty="0" smtClean="0"/>
              <a:t>开发者在某个发行版上开发和编译的软件，直接拿到其他发行版上，很大可能不能运行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重新编译源代码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繁琐，技术要求高，不是所有人都可以胜任的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红帽公司生产</a:t>
            </a:r>
            <a:r>
              <a:rPr lang="en-US" altLang="zh-CN" dirty="0" smtClean="0"/>
              <a:t>RPM</a:t>
            </a:r>
            <a:r>
              <a:rPr lang="zh-CN" altLang="en-US" dirty="0" smtClean="0"/>
              <a:t>，现在由开放社区开发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Picture 2" descr="ubunt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784" y="3332865"/>
            <a:ext cx="1150316" cy="113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3316" y="3567006"/>
            <a:ext cx="1361905" cy="5047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5247" y="3751422"/>
            <a:ext cx="1371429" cy="51080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0824" y="3526636"/>
            <a:ext cx="1133333" cy="628571"/>
          </a:xfrm>
          <a:prstGeom prst="rect">
            <a:avLst/>
          </a:prstGeom>
        </p:spPr>
      </p:pic>
      <p:pic>
        <p:nvPicPr>
          <p:cNvPr id="11" name="Picture 2" descr="Image result for centos logo transparen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5" y="3175000"/>
            <a:ext cx="1384300" cy="138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48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软件包管理器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RPM</a:t>
            </a:r>
            <a:r>
              <a:rPr lang="zh-CN" altLang="en-US" dirty="0" smtClean="0"/>
              <a:t>包括：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二进制文件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依赖的动态文件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r>
              <a:rPr lang="en-US" altLang="zh-CN" dirty="0" smtClean="0"/>
              <a:t>RPM</a:t>
            </a:r>
            <a:r>
              <a:rPr lang="zh-CN" altLang="en-US" dirty="0" smtClean="0"/>
              <a:t>是</a:t>
            </a:r>
            <a:r>
              <a:rPr lang="en-US" altLang="zh-CN" dirty="0" smtClean="0"/>
              <a:t>Red Hat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CentOS</a:t>
            </a:r>
            <a:r>
              <a:rPr lang="zh-CN" altLang="en-US" dirty="0" smtClean="0"/>
              <a:t>中默认的软件包管理器</a:t>
            </a:r>
            <a:endParaRPr lang="en-US" altLang="zh-CN" dirty="0" smtClean="0"/>
          </a:p>
          <a:p>
            <a:r>
              <a:rPr lang="zh-CN" altLang="en-US" dirty="0"/>
              <a:t>对于最终用户而言，</a:t>
            </a:r>
            <a:r>
              <a:rPr lang="en-US" altLang="zh-CN" dirty="0"/>
              <a:t>RPM</a:t>
            </a:r>
            <a:r>
              <a:rPr lang="zh-CN" altLang="en-US" dirty="0"/>
              <a:t>让软件包管理变得容易，只需要简单指令即可完成软件的安装、升级、卸载</a:t>
            </a:r>
            <a:r>
              <a:rPr lang="zh-CN" altLang="en-US" dirty="0" smtClean="0"/>
              <a:t>等等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49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软件包管理器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RPM</a:t>
            </a:r>
            <a:r>
              <a:rPr lang="zh-CN" altLang="en-US" dirty="0" smtClean="0"/>
              <a:t>包名称中的重要信息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tsclient-2.0.2-10.el7.x86_64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765300" y="3365500"/>
            <a:ext cx="1155700" cy="39370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984500" y="3314700"/>
            <a:ext cx="749300" cy="39370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860800" y="3314700"/>
            <a:ext cx="342900" cy="39370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279900" y="3352800"/>
            <a:ext cx="457200" cy="38100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813300" y="3340100"/>
            <a:ext cx="1257300" cy="440531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2349500" y="2755900"/>
            <a:ext cx="12700" cy="55880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168400" y="2171700"/>
            <a:ext cx="1803400" cy="52322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软件名称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514600" y="4584700"/>
            <a:ext cx="1320800" cy="52322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版本号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73400" y="1943100"/>
            <a:ext cx="2781300" cy="95410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发布版本号，表示第几次编译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27500" y="4635500"/>
            <a:ext cx="3568700" cy="12126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>
              <a:lnSpc>
                <a:spcPct val="13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RHEL7.x/CentOS 7.x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下使用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337300" y="2070100"/>
            <a:ext cx="1803400" cy="95410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实用的硬件平台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4076700" y="2819400"/>
            <a:ext cx="0" cy="45720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5791200" y="2806700"/>
            <a:ext cx="533400" cy="53340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314700" y="3695700"/>
            <a:ext cx="0" cy="78740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521200" y="3835400"/>
            <a:ext cx="0" cy="77470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内容占位符 2"/>
          <p:cNvSpPr txBox="1">
            <a:spLocks/>
          </p:cNvSpPr>
          <p:nvPr/>
        </p:nvSpPr>
        <p:spPr>
          <a:xfrm>
            <a:off x="8483600" y="2108200"/>
            <a:ext cx="3238500" cy="519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u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x86_64  </a:t>
            </a:r>
            <a:r>
              <a:rPr lang="zh-CN" altLang="en-US" smtClean="0"/>
              <a:t>表示实用在</a:t>
            </a:r>
            <a:r>
              <a:rPr lang="en-US" altLang="zh-CN" smtClean="0"/>
              <a:t>64</a:t>
            </a:r>
            <a:r>
              <a:rPr lang="zh-CN" altLang="en-US" smtClean="0"/>
              <a:t>位</a:t>
            </a:r>
            <a:r>
              <a:rPr lang="en-US" altLang="zh-CN" smtClean="0"/>
              <a:t>CPU</a:t>
            </a:r>
            <a:r>
              <a:rPr lang="zh-CN" altLang="en-US" smtClean="0"/>
              <a:t>上</a:t>
            </a:r>
            <a:endParaRPr lang="en-US" altLang="zh-CN" smtClean="0"/>
          </a:p>
          <a:p>
            <a:r>
              <a:rPr lang="en-US" altLang="zh-CN" smtClean="0"/>
              <a:t>i386/i486/i586</a:t>
            </a:r>
            <a:r>
              <a:rPr lang="zh-CN" altLang="en-US" smtClean="0"/>
              <a:t>实用在</a:t>
            </a:r>
            <a:r>
              <a:rPr lang="en-US" altLang="zh-CN" smtClean="0"/>
              <a:t>32</a:t>
            </a:r>
            <a:r>
              <a:rPr lang="zh-CN" altLang="en-US" smtClean="0"/>
              <a:t>为</a:t>
            </a:r>
            <a:r>
              <a:rPr lang="en-US" altLang="zh-CN" smtClean="0"/>
              <a:t>CPU</a:t>
            </a:r>
            <a:r>
              <a:rPr lang="zh-CN" altLang="en-US" smtClean="0"/>
              <a:t>上</a:t>
            </a:r>
            <a:endParaRPr lang="en-US" altLang="zh-CN" smtClean="0"/>
          </a:p>
          <a:p>
            <a:r>
              <a:rPr lang="en-US" altLang="zh-CN" smtClean="0"/>
              <a:t>noarch</a:t>
            </a:r>
            <a:r>
              <a:rPr lang="zh-CN" altLang="en-US" smtClean="0"/>
              <a:t>表示实用于所有型号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492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软件包管理器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实例，使用</a:t>
            </a:r>
            <a:r>
              <a:rPr lang="en-US" altLang="zh-CN" dirty="0" smtClean="0"/>
              <a:t>rpm</a:t>
            </a:r>
            <a:r>
              <a:rPr lang="zh-CN" altLang="en-US" dirty="0" smtClean="0"/>
              <a:t>包管理器安装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浏览器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rpm –q chrome      -q </a:t>
            </a:r>
            <a:r>
              <a:rPr lang="zh-CN" altLang="en-US" dirty="0" smtClean="0"/>
              <a:t>选项查询系统是否已经安装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安装命令：</a:t>
            </a:r>
            <a:r>
              <a:rPr lang="en-US" altLang="zh-CN" dirty="0" smtClean="0"/>
              <a:t>rpm -</a:t>
            </a:r>
            <a:r>
              <a:rPr lang="en-US" altLang="zh-CN" dirty="0" err="1" smtClean="0"/>
              <a:t>ivh</a:t>
            </a:r>
            <a:r>
              <a:rPr lang="en-US" altLang="zh-CN" dirty="0" smtClean="0"/>
              <a:t> + </a:t>
            </a:r>
            <a:r>
              <a:rPr lang="zh-CN" altLang="en-US" dirty="0" smtClean="0"/>
              <a:t>软件包名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通常与</a:t>
            </a:r>
            <a:r>
              <a:rPr lang="en-US" altLang="zh-CN" dirty="0" smtClean="0"/>
              <a:t>v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 </a:t>
            </a:r>
            <a:r>
              <a:rPr lang="zh-CN" altLang="en-US" dirty="0" smtClean="0"/>
              <a:t>联用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-</a:t>
            </a:r>
            <a:r>
              <a:rPr lang="en-US" altLang="zh-CN" dirty="0" err="1"/>
              <a:t>i</a:t>
            </a:r>
            <a:r>
              <a:rPr lang="zh-CN" altLang="en-US" dirty="0"/>
              <a:t>：显示套件的相关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2"/>
            <a:r>
              <a:rPr lang="en-US" altLang="zh-CN" dirty="0"/>
              <a:t>-v</a:t>
            </a:r>
            <a:r>
              <a:rPr lang="zh-CN" altLang="en-US" dirty="0"/>
              <a:t>：显示指令执行</a:t>
            </a:r>
            <a:r>
              <a:rPr lang="zh-CN" altLang="en-US" dirty="0" smtClean="0"/>
              <a:t>过程</a:t>
            </a:r>
            <a:endParaRPr lang="en-US" altLang="zh-CN" dirty="0"/>
          </a:p>
          <a:p>
            <a:pPr lvl="2"/>
            <a:r>
              <a:rPr lang="en-US" altLang="zh-CN" dirty="0" smtClean="0"/>
              <a:t>-</a:t>
            </a:r>
            <a:r>
              <a:rPr lang="en-US" altLang="zh-CN" dirty="0"/>
              <a:t>h</a:t>
            </a:r>
            <a:r>
              <a:rPr lang="zh-CN" altLang="en-US" dirty="0"/>
              <a:t>：安装时列出</a:t>
            </a:r>
            <a:r>
              <a:rPr lang="zh-CN" altLang="en-US" dirty="0" smtClean="0"/>
              <a:t>标记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8009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软件包管理器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安装低版本可以安装完成</a:t>
            </a:r>
            <a:endParaRPr lang="en-US" altLang="zh-CN" dirty="0"/>
          </a:p>
          <a:p>
            <a:r>
              <a:rPr lang="zh-CN" altLang="en-US" dirty="0"/>
              <a:t>安装高版本需要依赖其他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难题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依赖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28" y="2400586"/>
            <a:ext cx="10678674" cy="247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软件包管理器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软件包依赖关系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E2E2E2"/>
              </a:clrFrom>
              <a:clrTo>
                <a:srgbClr val="E2E2E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08242" y="1992371"/>
            <a:ext cx="1597711" cy="170078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E2E2E2"/>
              </a:clrFrom>
              <a:clrTo>
                <a:srgbClr val="E2E2E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90975" y="2232062"/>
            <a:ext cx="1477453" cy="10651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2E2E2"/>
              </a:clrFrom>
              <a:clrTo>
                <a:srgbClr val="E2E2E2">
                  <a:alpha val="0"/>
                </a:srgbClr>
              </a:clrTo>
            </a:clrChange>
          </a:blip>
          <a:srcRect l="6379" r="4573" b="7598"/>
          <a:stretch/>
        </p:blipFill>
        <p:spPr>
          <a:xfrm>
            <a:off x="5295899" y="1981257"/>
            <a:ext cx="1483925" cy="15239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E2E2E2"/>
              </a:clrFrom>
              <a:clrTo>
                <a:srgbClr val="E2E2E2">
                  <a:alpha val="0"/>
                </a:srgbClr>
              </a:clrTo>
            </a:clrChange>
          </a:blip>
          <a:srcRect l="13375" t="3076" r="9391" b="7835"/>
          <a:stretch/>
        </p:blipFill>
        <p:spPr>
          <a:xfrm>
            <a:off x="5740400" y="3581400"/>
            <a:ext cx="889000" cy="1193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E2E2E2"/>
              </a:clrFrom>
              <a:clrTo>
                <a:srgbClr val="E2E2E2">
                  <a:alpha val="0"/>
                </a:srgbClr>
              </a:clrTo>
            </a:clrChange>
          </a:blip>
          <a:srcRect l="12348" t="3076" r="4212"/>
          <a:stretch/>
        </p:blipFill>
        <p:spPr>
          <a:xfrm>
            <a:off x="5473700" y="5016500"/>
            <a:ext cx="1447800" cy="1498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clrChange>
              <a:clrFrom>
                <a:srgbClr val="E2E2E2"/>
              </a:clrFrom>
              <a:clrTo>
                <a:srgbClr val="E2E2E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75109" y="5218147"/>
            <a:ext cx="1357195" cy="101360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clrChange>
              <a:clrFrom>
                <a:srgbClr val="E2E2E2"/>
              </a:clrFrom>
              <a:clrTo>
                <a:srgbClr val="E2E2E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33628" y="4940352"/>
            <a:ext cx="1546172" cy="1511812"/>
          </a:xfrm>
          <a:prstGeom prst="rect">
            <a:avLst/>
          </a:prstGeom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7391400" y="1117600"/>
            <a:ext cx="3517900" cy="5194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u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b="1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原因：</a:t>
            </a:r>
            <a:r>
              <a:rPr lang="en-US" altLang="zh-CN" dirty="0" smtClean="0"/>
              <a:t>rpm</a:t>
            </a:r>
            <a:r>
              <a:rPr lang="zh-CN" altLang="en-US" dirty="0" smtClean="0"/>
              <a:t>安装的软件都已经是编译好的二进制文件，要解决这个问题，需要重现当时编译时的环境</a:t>
            </a:r>
            <a:endParaRPr lang="en-US" altLang="zh-CN" dirty="0" smtClean="0"/>
          </a:p>
          <a:p>
            <a:r>
              <a:rPr lang="zh-CN" altLang="en-US" dirty="0" smtClean="0"/>
              <a:t>怎样解决？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下载所有的依赖包分别安装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yum</a:t>
            </a:r>
            <a:r>
              <a:rPr lang="zh-CN" altLang="en-US" dirty="0" smtClean="0"/>
              <a:t>软件包管理器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8300" y="5702300"/>
            <a:ext cx="1540797" cy="49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9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7867</TotalTime>
  <Words>1085</Words>
  <Application>Microsoft Office PowerPoint</Application>
  <PresentationFormat>宽屏</PresentationFormat>
  <Paragraphs>160</Paragraphs>
  <Slides>25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楷体</vt:lpstr>
      <vt:lpstr>宋体</vt:lpstr>
      <vt:lpstr>幼圆</vt:lpstr>
      <vt:lpstr>Arial</vt:lpstr>
      <vt:lpstr>Calibri</vt:lpstr>
      <vt:lpstr>Century Gothic</vt:lpstr>
      <vt:lpstr>Times New Roman</vt:lpstr>
      <vt:lpstr>Wingdings</vt:lpstr>
      <vt:lpstr>Wingdings 3</vt:lpstr>
      <vt:lpstr>丝状</vt:lpstr>
      <vt:lpstr>测试综合技能</vt:lpstr>
      <vt:lpstr>目录</vt:lpstr>
      <vt:lpstr>Linux 软件包管理概述</vt:lpstr>
      <vt:lpstr>软件包管理</vt:lpstr>
      <vt:lpstr>软件包管理器</vt:lpstr>
      <vt:lpstr>软件包管理器</vt:lpstr>
      <vt:lpstr>软件包管理器</vt:lpstr>
      <vt:lpstr>软件包管理器</vt:lpstr>
      <vt:lpstr>软件包管理器</vt:lpstr>
      <vt:lpstr>软件包管理工具—yum</vt:lpstr>
      <vt:lpstr>软件包管理工具—yum</vt:lpstr>
      <vt:lpstr>软件包管理工具——yum</vt:lpstr>
      <vt:lpstr>软件包管理工具——yum</vt:lpstr>
      <vt:lpstr>yum 使用</vt:lpstr>
      <vt:lpstr>yum使用练习</vt:lpstr>
      <vt:lpstr>yum 使用练习</vt:lpstr>
      <vt:lpstr>yum使用练习</vt:lpstr>
      <vt:lpstr>为yum配置软件源</vt:lpstr>
      <vt:lpstr>为yum配置软件源</vt:lpstr>
      <vt:lpstr>为yum配置软件源</vt:lpstr>
      <vt:lpstr>为yum配置软件源</vt:lpstr>
      <vt:lpstr>为yum配置软件源</vt:lpstr>
      <vt:lpstr>为yum配置软件源</vt:lpstr>
      <vt:lpstr>内容总结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337</cp:revision>
  <dcterms:created xsi:type="dcterms:W3CDTF">2017-06-13T01:11:38Z</dcterms:created>
  <dcterms:modified xsi:type="dcterms:W3CDTF">2017-08-30T09:08:57Z</dcterms:modified>
</cp:coreProperties>
</file>