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91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79" autoAdjust="0"/>
    <p:restoredTop sz="95179" autoAdjust="0"/>
  </p:normalViewPr>
  <p:slideViewPr>
    <p:cSldViewPr snapToGrid="0">
      <p:cViewPr varScale="1">
        <p:scale>
          <a:sx n="63" d="100"/>
          <a:sy n="63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文件描述符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：可以理解为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跟踪打开文件，而分配的一个数字，这个数字有点类似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语言操作文件时候的句柄，通过句柄就可以实现文件的读写操作。 用户可以自定义文件描述符范围是：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3-num,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这个最大数字，跟用户的：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ulimit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定义数字有关系，不能超过最大值。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8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这些默认的输出，输入都是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系统内定的，我们在使用过程中，有时候并不希望执行结果输出到屏幕。我想输出到文件或其它设备。这个时候我们就需要进行输出重定向了。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6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举例，验证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3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使用输出重定向创建文本文件。</a:t>
            </a:r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smtClean="0"/>
              <a:t>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本身是回车、换行；但在这里并没有换行，原因正在查找中</a:t>
            </a:r>
            <a:r>
              <a:rPr lang="en-US" altLang="zh-CN" baseline="0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1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使用输出重定向删除文件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2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在两个命令之间使用“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操作符将一个命令的 </a:t>
            </a:r>
            <a:r>
              <a:rPr lang="en-US" altLang="zh-CN" dirty="0" smtClean="0"/>
              <a:t>stdout </a:t>
            </a:r>
            <a:r>
              <a:rPr lang="zh-CN" altLang="en-US" dirty="0" smtClean="0"/>
              <a:t>指向第二个命令的 </a:t>
            </a:r>
            <a:r>
              <a:rPr lang="en-US" altLang="zh-CN" dirty="0" smtClean="0"/>
              <a:t>stdin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”叫管道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5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9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逐一演示讲解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smtClean="0"/>
              <a:t>5  </a:t>
            </a:r>
            <a:r>
              <a:rPr lang="zh-CN" altLang="en-US" sz="3600" dirty="0" smtClean="0"/>
              <a:t>重定向与管道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457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定义：从指定的文件获取输入，而非从键盘获得输入</a:t>
            </a:r>
            <a:endParaRPr lang="en-US" altLang="zh-CN" dirty="0" smtClean="0"/>
          </a:p>
          <a:p>
            <a:r>
              <a:rPr lang="zh-CN" altLang="en-US" dirty="0" smtClean="0"/>
              <a:t>使用符号  “</a:t>
            </a:r>
            <a:r>
              <a:rPr lang="en-US" altLang="zh-CN" dirty="0"/>
              <a:t>&lt;</a:t>
            </a:r>
            <a:r>
              <a:rPr lang="zh-CN" altLang="en-US" dirty="0" smtClean="0"/>
              <a:t>”  和 “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  &lt;  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75" y="3121572"/>
            <a:ext cx="6914582" cy="33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特殊重定向</a:t>
            </a:r>
            <a:r>
              <a:rPr lang="en-US" altLang="zh-CN" dirty="0" smtClean="0"/>
              <a:t>——Here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24690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书写格式：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ommand  &lt;&lt; delimiter</a:t>
            </a:r>
          </a:p>
          <a:p>
            <a:pPr marL="914400" lvl="2" indent="0">
              <a:buNone/>
            </a:pPr>
            <a:r>
              <a:rPr lang="en-US" altLang="zh-CN" dirty="0" smtClean="0"/>
              <a:t>document</a:t>
            </a:r>
          </a:p>
          <a:p>
            <a:pPr marL="457200" lvl="1" indent="0">
              <a:buNone/>
            </a:pPr>
            <a:r>
              <a:rPr lang="en-US" altLang="zh-CN" dirty="0" smtClean="0"/>
              <a:t>delimiter</a:t>
            </a:r>
          </a:p>
          <a:p>
            <a:r>
              <a:rPr lang="zh-CN" altLang="en-US" dirty="0"/>
              <a:t>意义：将</a:t>
            </a:r>
            <a:r>
              <a:rPr lang="en-US" altLang="zh-CN" dirty="0"/>
              <a:t>document </a:t>
            </a:r>
            <a:r>
              <a:rPr lang="zh-CN" altLang="en-US" dirty="0"/>
              <a:t>作为输入传递给</a:t>
            </a:r>
            <a:r>
              <a:rPr lang="en-US" altLang="zh-CN" dirty="0"/>
              <a:t>command</a:t>
            </a:r>
          </a:p>
          <a:p>
            <a:r>
              <a:rPr lang="zh-CN" altLang="en-US" dirty="0"/>
              <a:t>两个界定符（</a:t>
            </a:r>
            <a:r>
              <a:rPr lang="en-US" altLang="zh-CN" dirty="0"/>
              <a:t>delimiter</a:t>
            </a:r>
            <a:r>
              <a:rPr lang="zh-CN" altLang="en-US" dirty="0"/>
              <a:t>）可以自定义，第二个必须顶格写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66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特殊重定向</a:t>
            </a:r>
            <a:r>
              <a:rPr lang="en-US" altLang="zh-CN" dirty="0"/>
              <a:t>——Here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472" y="1112520"/>
            <a:ext cx="10631488" cy="54711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需求：对文档内容按第二列关键字进行排序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 –k2 &lt;&lt;</a:t>
            </a:r>
            <a:r>
              <a:rPr lang="en-US" altLang="zh-CN" dirty="0" err="1" smtClean="0"/>
              <a:t>Enf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sort  </a:t>
            </a:r>
            <a:r>
              <a:rPr lang="en-US" altLang="zh-CN" dirty="0" smtClean="0"/>
              <a:t>-k2  </a:t>
            </a:r>
            <a:r>
              <a:rPr lang="zh-CN" altLang="en-US" dirty="0" smtClean="0"/>
              <a:t>：按第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个关键字排序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48" y="2801617"/>
            <a:ext cx="10021520" cy="29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管道命令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0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zh-CN" altLang="en-US" dirty="0" smtClean="0"/>
              <a:t>：</a:t>
            </a:r>
            <a:r>
              <a:rPr lang="zh-CN" altLang="en-US" dirty="0"/>
              <a:t>是一个由标准输入输出链接起来的进程集合，所以每一个进程的输出（</a:t>
            </a:r>
            <a:r>
              <a:rPr lang="en-US" altLang="zh-CN" i="1" dirty="0"/>
              <a:t>stdout</a:t>
            </a:r>
            <a:r>
              <a:rPr lang="zh-CN" altLang="en-US" dirty="0"/>
              <a:t>）被直接作为下一个进程的输入（</a:t>
            </a:r>
            <a:r>
              <a:rPr lang="en-US" altLang="zh-CN" i="1" dirty="0"/>
              <a:t>stdin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管道操作符：“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书写格式：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：管道右面的命令必须能够接收标准输入流才可以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306" y="2981789"/>
            <a:ext cx="3866667" cy="13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78" y="2504079"/>
            <a:ext cx="42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能够接收标准输入流的命令：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grep cut </a:t>
            </a:r>
            <a:r>
              <a:rPr lang="en-US" altLang="zh-CN" dirty="0" smtClean="0">
                <a:solidFill>
                  <a:srgbClr val="FF9900"/>
                </a:solidFill>
              </a:rPr>
              <a:t>head tail </a:t>
            </a:r>
          </a:p>
          <a:p>
            <a:pPr lvl="1"/>
            <a:r>
              <a:rPr lang="en-US" altLang="zh-CN" dirty="0">
                <a:solidFill>
                  <a:srgbClr val="FF9900"/>
                </a:solidFill>
              </a:rPr>
              <a:t>l</a:t>
            </a:r>
            <a:r>
              <a:rPr lang="en-US" altLang="zh-CN" dirty="0" smtClean="0">
                <a:solidFill>
                  <a:srgbClr val="FF9900"/>
                </a:solidFill>
              </a:rPr>
              <a:t>ess more </a:t>
            </a:r>
            <a:r>
              <a:rPr lang="en-US" altLang="zh-CN" dirty="0" err="1" smtClean="0">
                <a:solidFill>
                  <a:srgbClr val="0070C0"/>
                </a:solidFill>
              </a:rPr>
              <a:t>wc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2D050"/>
                </a:solidFill>
              </a:rPr>
              <a:t>tr</a:t>
            </a:r>
            <a:r>
              <a:rPr lang="en-US" altLang="zh-CN" dirty="0" smtClean="0">
                <a:solidFill>
                  <a:srgbClr val="92D050"/>
                </a:solidFill>
              </a:rPr>
              <a:t> sort 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：进入某个有多文件的目录下，使用命令：</a:t>
            </a:r>
            <a:r>
              <a:rPr lang="en-US" altLang="zh-CN" dirty="0" smtClean="0"/>
              <a:t>ls </a:t>
            </a:r>
            <a:r>
              <a:rPr lang="en-US" altLang="zh-CN" dirty="0"/>
              <a:t>–l | less  </a:t>
            </a:r>
            <a:r>
              <a:rPr lang="zh-CN" altLang="en-US" dirty="0"/>
              <a:t>（分页列出内容比屏幕长的内容，可以上下翻页）</a:t>
            </a:r>
            <a:endParaRPr lang="en-US" altLang="zh-CN" dirty="0"/>
          </a:p>
          <a:p>
            <a:pPr lvl="1"/>
            <a:r>
              <a:rPr lang="en-US" altLang="zh-CN" dirty="0"/>
              <a:t>less </a:t>
            </a:r>
            <a:r>
              <a:rPr lang="zh-CN" altLang="en-US" dirty="0"/>
              <a:t>：有搜索功能的交互式文本分页器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1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文本查找命令：</a:t>
            </a:r>
            <a:r>
              <a:rPr lang="en-US" altLang="zh-CN" dirty="0" smtClean="0"/>
              <a:t>grep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grep [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] 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ls –al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| grep ‘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’  </a:t>
            </a:r>
            <a:r>
              <a:rPr lang="zh-CN" altLang="en-US" dirty="0" smtClean="0"/>
              <a:t>（查找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下带有‘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’字样的行）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6" y="3392276"/>
            <a:ext cx="10765272" cy="11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例：截取某个文件的某些字符</a:t>
            </a:r>
            <a:endParaRPr lang="en-US" altLang="zh-CN" dirty="0" smtClean="0"/>
          </a:p>
          <a:p>
            <a:r>
              <a:rPr lang="en-US" altLang="zh-CN" dirty="0" smtClean="0"/>
              <a:t>cat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| cut –c 1-4  </a:t>
            </a:r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1—4 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| cut –d : -f 6-</a:t>
            </a:r>
          </a:p>
          <a:p>
            <a:pPr lvl="1"/>
            <a:r>
              <a:rPr lang="zh-CN" altLang="en-US" dirty="0" smtClean="0"/>
              <a:t>提取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文件中第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个冒号及其之后的字段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cut</a:t>
            </a:r>
            <a:r>
              <a:rPr lang="zh-CN" altLang="en-US" dirty="0" smtClean="0"/>
              <a:t>主要参数：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b </a:t>
            </a:r>
            <a:r>
              <a:rPr lang="zh-CN" altLang="en-US" dirty="0"/>
              <a:t>：以字节为单位进行分割。这些字节位置将忽略多字节字符边界，除非也指定了 </a:t>
            </a:r>
            <a:r>
              <a:rPr lang="en-US" altLang="zh-CN" dirty="0"/>
              <a:t>-n </a:t>
            </a:r>
            <a:r>
              <a:rPr lang="zh-CN" altLang="en-US" dirty="0"/>
              <a:t>标志。</a:t>
            </a:r>
            <a:br>
              <a:rPr lang="zh-CN" altLang="en-US" dirty="0"/>
            </a:br>
            <a:r>
              <a:rPr lang="en-US" altLang="zh-CN" dirty="0"/>
              <a:t>-c </a:t>
            </a:r>
            <a:r>
              <a:rPr lang="zh-CN" altLang="en-US" dirty="0"/>
              <a:t>：以字符为单位进行分割。</a:t>
            </a:r>
            <a:br>
              <a:rPr lang="zh-CN" altLang="en-US" dirty="0"/>
            </a:br>
            <a:r>
              <a:rPr lang="en-US" altLang="zh-CN" dirty="0"/>
              <a:t>-d </a:t>
            </a:r>
            <a:r>
              <a:rPr lang="zh-CN" altLang="en-US" dirty="0"/>
              <a:t>：自定义分隔符，默认为制表符。</a:t>
            </a:r>
            <a:br>
              <a:rPr lang="zh-CN" altLang="en-US" dirty="0"/>
            </a:br>
            <a:r>
              <a:rPr lang="en-US" altLang="zh-CN" dirty="0"/>
              <a:t>-f  </a:t>
            </a:r>
            <a:r>
              <a:rPr lang="zh-CN" altLang="en-US" dirty="0"/>
              <a:t>：与</a:t>
            </a:r>
            <a:r>
              <a:rPr lang="en-US" altLang="zh-CN" dirty="0"/>
              <a:t>-d</a:t>
            </a:r>
            <a:r>
              <a:rPr lang="zh-CN" altLang="en-US" dirty="0"/>
              <a:t>一起使用，指定显示哪个区域</a:t>
            </a:r>
          </a:p>
        </p:txBody>
      </p:sp>
    </p:spTree>
    <p:extLst>
      <p:ext uri="{BB962C8B-B14F-4D97-AF65-F5344CB8AC3E}">
        <p14:creationId xmlns:p14="http://schemas.microsoft.com/office/powerpoint/2010/main" val="36591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ord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ount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格式：</a:t>
            </a:r>
            <a:r>
              <a:rPr lang="en-US" altLang="zh-CN" dirty="0"/>
              <a:t> </a:t>
            </a:r>
            <a:r>
              <a:rPr lang="en-US" altLang="zh-CN" dirty="0" err="1"/>
              <a:t>wc</a:t>
            </a:r>
            <a:r>
              <a:rPr lang="en-US" altLang="zh-CN" dirty="0"/>
              <a:t> 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参数：</a:t>
            </a:r>
            <a:endParaRPr lang="zh-CN" altLang="en-US" sz="6600" dirty="0"/>
          </a:p>
          <a:p>
            <a:pPr lvl="1"/>
            <a:r>
              <a:rPr lang="en-US" altLang="zh-CN" dirty="0"/>
              <a:t>-c </a:t>
            </a:r>
            <a:r>
              <a:rPr lang="zh-CN" altLang="en-US" dirty="0" smtClean="0"/>
              <a:t>统计字符数</a:t>
            </a:r>
            <a:endParaRPr lang="zh-CN" altLang="en-US" sz="6600" dirty="0"/>
          </a:p>
          <a:p>
            <a:pPr lvl="1"/>
            <a:r>
              <a:rPr lang="en-US" altLang="zh-CN" dirty="0"/>
              <a:t>-l </a:t>
            </a:r>
            <a:r>
              <a:rPr lang="zh-CN" altLang="en-US" dirty="0"/>
              <a:t>统计行</a:t>
            </a:r>
            <a:r>
              <a:rPr lang="zh-CN" altLang="en-US" dirty="0" smtClean="0"/>
              <a:t>数</a:t>
            </a:r>
            <a:endParaRPr lang="zh-CN" altLang="en-US" sz="6600" dirty="0"/>
          </a:p>
          <a:p>
            <a:pPr lvl="1"/>
            <a:r>
              <a:rPr lang="en-US" altLang="zh-CN" dirty="0"/>
              <a:t>-m </a:t>
            </a:r>
            <a:r>
              <a:rPr lang="zh-CN" altLang="en-US" dirty="0"/>
              <a:t>统计字符数。这个标志不能与 </a:t>
            </a:r>
            <a:r>
              <a:rPr lang="en-US" altLang="zh-CN" dirty="0"/>
              <a:t>-c </a:t>
            </a:r>
            <a:r>
              <a:rPr lang="zh-CN" altLang="en-US" dirty="0"/>
              <a:t>标志一起</a:t>
            </a:r>
            <a:r>
              <a:rPr lang="zh-CN" altLang="en-US" dirty="0" smtClean="0"/>
              <a:t>使用</a:t>
            </a:r>
            <a:endParaRPr lang="zh-CN" altLang="en-US" sz="6600" dirty="0"/>
          </a:p>
          <a:p>
            <a:pPr lvl="1"/>
            <a:r>
              <a:rPr lang="en-US" altLang="zh-CN" dirty="0"/>
              <a:t>-w </a:t>
            </a:r>
            <a:r>
              <a:rPr lang="zh-CN" altLang="en-US" dirty="0"/>
              <a:t>统计字数。一个字被定义为由空白、跳格或换行字符分隔的</a:t>
            </a:r>
            <a:r>
              <a:rPr lang="zh-CN" altLang="en-US" dirty="0" smtClean="0"/>
              <a:t>字符串</a:t>
            </a:r>
            <a:endParaRPr lang="zh-CN" altLang="en-US" sz="6600" dirty="0"/>
          </a:p>
          <a:p>
            <a:pPr lvl="1"/>
            <a:r>
              <a:rPr lang="en-US" altLang="zh-CN" dirty="0"/>
              <a:t>-L </a:t>
            </a:r>
            <a:r>
              <a:rPr lang="zh-CN" altLang="en-US" dirty="0"/>
              <a:t>打印最长行的长度</a:t>
            </a:r>
            <a:endParaRPr lang="zh-CN" altLang="en-US" sz="66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1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zh-CN" altLang="en-US" dirty="0" smtClean="0"/>
              <a:t>管道命令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管道命令联合使用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ls –al ~ | cut –c 1 | grep “d”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–l</a:t>
            </a:r>
          </a:p>
          <a:p>
            <a:endParaRPr lang="en-US" altLang="zh-CN" dirty="0"/>
          </a:p>
          <a:p>
            <a:r>
              <a:rPr lang="zh-CN" altLang="en-US" dirty="0" smtClean="0"/>
              <a:t>以长格式查看用户家目录下，目录文件有多少个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6" y="2534260"/>
            <a:ext cx="11025809" cy="721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05" y="3986499"/>
            <a:ext cx="83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</a:t>
            </a:r>
            <a:r>
              <a:rPr lang="zh-CN" altLang="en-US" dirty="0"/>
              <a:t>接收标准</a:t>
            </a:r>
            <a:r>
              <a:rPr lang="zh-CN" altLang="en-US" dirty="0" smtClean="0"/>
              <a:t>输入流的命令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管道命令联合使用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文件描述符是什么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文件</a:t>
            </a:r>
            <a:r>
              <a:rPr lang="zh-CN" altLang="en-US" dirty="0" smtClean="0"/>
              <a:t>描述符：</a:t>
            </a:r>
            <a:r>
              <a:rPr lang="zh-CN" altLang="en-US" dirty="0"/>
              <a:t>它是一个索引值，指向内核为每一个进程所维护的该进程打开文件的记录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err="1"/>
              <a:t>linux</a:t>
            </a:r>
            <a:r>
              <a:rPr lang="zh-CN" altLang="en-US" dirty="0"/>
              <a:t>启动后，会默认打开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个文件描述符，分别是：标准输入</a:t>
            </a:r>
            <a:r>
              <a:rPr lang="en-US" altLang="zh-CN" dirty="0"/>
              <a:t>standard input 0,</a:t>
            </a:r>
            <a:r>
              <a:rPr lang="zh-CN" altLang="en-US" dirty="0"/>
              <a:t>正确输出</a:t>
            </a:r>
            <a:r>
              <a:rPr lang="en-US" altLang="zh-CN" dirty="0"/>
              <a:t>standard output 1,</a:t>
            </a:r>
            <a:r>
              <a:rPr lang="zh-CN" altLang="en-US" dirty="0"/>
              <a:t>错误输出：</a:t>
            </a:r>
            <a:r>
              <a:rPr lang="en-US" altLang="zh-CN" dirty="0"/>
              <a:t>error output 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1" y="4405733"/>
            <a:ext cx="11285512" cy="16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/>
              <a:t>命令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856" y="4004436"/>
            <a:ext cx="11634952" cy="43508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一个命令执行了</a:t>
            </a:r>
            <a:r>
              <a:rPr lang="zh-CN" altLang="en-US" dirty="0" smtClean="0"/>
              <a:t>：先</a:t>
            </a:r>
            <a:r>
              <a:rPr lang="zh-CN" altLang="en-US" dirty="0"/>
              <a:t>有一个输入：输入可以从键盘，也可以从文件得到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命令执行完成：成功了，会把成功结果输出到屏幕：</a:t>
            </a:r>
            <a:r>
              <a:rPr lang="en-US" altLang="zh-CN" dirty="0"/>
              <a:t>standard output</a:t>
            </a:r>
            <a:r>
              <a:rPr lang="zh-CN" altLang="en-US" dirty="0"/>
              <a:t>默认是屏幕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命令执行有错误：会把错误也输出到屏幕上面：</a:t>
            </a:r>
            <a:r>
              <a:rPr lang="en-US" altLang="zh-CN" dirty="0"/>
              <a:t>standard error</a:t>
            </a:r>
            <a:r>
              <a:rPr lang="zh-CN" altLang="en-US" dirty="0"/>
              <a:t>默认也是指的屏幕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0" y="1087773"/>
            <a:ext cx="10380825" cy="27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输出重定向：将默认</a:t>
            </a:r>
            <a:r>
              <a:rPr lang="en-US" altLang="zh-CN" dirty="0" smtClean="0"/>
              <a:t>stdout/</a:t>
            </a:r>
            <a:r>
              <a:rPr lang="en-US" altLang="zh-CN" dirty="0" err="1" smtClean="0"/>
              <a:t>stderr</a:t>
            </a:r>
            <a:r>
              <a:rPr lang="zh-CN" altLang="en-US" dirty="0" smtClean="0"/>
              <a:t>默认输出转向一个文件，而不是屏幕</a:t>
            </a:r>
            <a:endParaRPr lang="en-US" altLang="zh-CN" dirty="0" smtClean="0"/>
          </a:p>
          <a:p>
            <a:r>
              <a:rPr lang="zh-CN" altLang="en-US" dirty="0" smtClean="0"/>
              <a:t>使用符号： “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例如：进入某个目录下，使用命令</a:t>
            </a:r>
            <a:r>
              <a:rPr lang="en-US" altLang="zh-CN" dirty="0" smtClean="0"/>
              <a:t>ls –l   </a:t>
            </a:r>
            <a:r>
              <a:rPr lang="zh-CN" altLang="en-US" dirty="0" smtClean="0"/>
              <a:t>会将该目录下所有文件及其详细信息输出到屏幕上</a:t>
            </a:r>
            <a:endParaRPr lang="en-US" altLang="zh-CN" dirty="0" smtClean="0"/>
          </a:p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ls –l  &gt;  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  </a:t>
            </a:r>
            <a:r>
              <a:rPr lang="zh-CN" altLang="en-US" dirty="0" smtClean="0"/>
              <a:t>，将输出结果重定向到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026979" y="4792717"/>
            <a:ext cx="15766" cy="646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641834" y="4698124"/>
            <a:ext cx="94594" cy="930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49006" y="4808483"/>
            <a:ext cx="1" cy="819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970690" y="5473005"/>
            <a:ext cx="1418898" cy="1384995"/>
            <a:chOff x="1970690" y="5473005"/>
            <a:chExt cx="1418898" cy="1384995"/>
          </a:xfrm>
        </p:grpSpPr>
        <p:sp>
          <p:nvSpPr>
            <p:cNvPr id="6" name="文本框 5"/>
            <p:cNvSpPr txBox="1"/>
            <p:nvPr/>
          </p:nvSpPr>
          <p:spPr>
            <a:xfrm>
              <a:off x="2065286" y="5473005"/>
              <a:ext cx="13243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命令结果标准输出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70690" y="5565228"/>
              <a:ext cx="1355834" cy="1182413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52650" y="5565229"/>
            <a:ext cx="1324302" cy="1017169"/>
            <a:chOff x="3452650" y="5565229"/>
            <a:chExt cx="1324302" cy="1017169"/>
          </a:xfrm>
        </p:grpSpPr>
        <p:sp>
          <p:nvSpPr>
            <p:cNvPr id="4" name="文本框 3"/>
            <p:cNvSpPr txBox="1"/>
            <p:nvPr/>
          </p:nvSpPr>
          <p:spPr>
            <a:xfrm>
              <a:off x="3452650" y="5628291"/>
              <a:ext cx="1324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重定向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符号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84179" y="5565229"/>
              <a:ext cx="1245476" cy="9774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44968" y="5439104"/>
            <a:ext cx="1355832" cy="993227"/>
            <a:chOff x="5044968" y="5439104"/>
            <a:chExt cx="1355832" cy="993227"/>
          </a:xfrm>
        </p:grpSpPr>
        <p:sp>
          <p:nvSpPr>
            <p:cNvPr id="5" name="文本框 4"/>
            <p:cNvSpPr txBox="1"/>
            <p:nvPr/>
          </p:nvSpPr>
          <p:spPr>
            <a:xfrm>
              <a:off x="5044968" y="5439104"/>
              <a:ext cx="1324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重定向的文件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60731" y="5502166"/>
              <a:ext cx="1340069" cy="930165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9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：如果原本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这个文件没有内容，会被创建；如果原本有内容，会被覆盖掉，如果不想覆盖掉原来的内容，则使用“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”进行重定向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例：</a:t>
            </a:r>
            <a:r>
              <a:rPr lang="en-US" altLang="zh-CN" dirty="0" smtClean="0"/>
              <a:t>ls –l  &gt;&gt;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ls –l</a:t>
            </a:r>
            <a:r>
              <a:rPr lang="zh-CN" altLang="en-US" dirty="0" smtClean="0"/>
              <a:t>输出的结果会被追加到</a:t>
            </a:r>
            <a:r>
              <a:rPr lang="en-US" altLang="zh-CN" dirty="0" smtClean="0"/>
              <a:t>txt1</a:t>
            </a:r>
            <a:r>
              <a:rPr lang="zh-CN" altLang="en-US" dirty="0" smtClean="0"/>
              <a:t>内容的后面，而不会删除原内容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65" y="4681395"/>
            <a:ext cx="6657435" cy="21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错误重定向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sadd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 &gt;&gt;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</a:p>
          <a:p>
            <a:r>
              <a:rPr lang="zh-CN" altLang="en-US" dirty="0" smtClean="0"/>
              <a:t>将运行</a:t>
            </a:r>
            <a:r>
              <a:rPr lang="en-US" altLang="zh-CN" dirty="0" err="1" smtClean="0"/>
              <a:t>sadd</a:t>
            </a:r>
            <a:r>
              <a:rPr lang="zh-CN" altLang="en-US" dirty="0" smtClean="0"/>
              <a:t>时的错误信息，输出到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6" y="3256746"/>
            <a:ext cx="10986628" cy="10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使用重定向意义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命令创建文本文件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 </a:t>
            </a:r>
            <a:r>
              <a:rPr lang="en-US" altLang="zh-CN" dirty="0" smtClean="0"/>
              <a:t>echo –e  1 apple  </a:t>
            </a:r>
            <a:r>
              <a:rPr lang="en-US" altLang="zh-CN" dirty="0" smtClean="0">
                <a:solidFill>
                  <a:srgbClr val="FF0000"/>
                </a:solidFill>
              </a:rPr>
              <a:t>“\n” </a:t>
            </a:r>
            <a:r>
              <a:rPr lang="en-US" altLang="zh-CN" dirty="0" smtClean="0"/>
              <a:t> </a:t>
            </a:r>
            <a:r>
              <a:rPr lang="en-US" altLang="zh-CN" dirty="0" smtClean="0"/>
              <a:t>2 pear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“\</a:t>
            </a:r>
            <a:r>
              <a:rPr lang="en-US" altLang="zh-CN" dirty="0" smtClean="0">
                <a:solidFill>
                  <a:srgbClr val="FF0000"/>
                </a:solidFill>
              </a:rPr>
              <a:t>n 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banana  &gt;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/txt2</a:t>
            </a:r>
          </a:p>
          <a:p>
            <a:pPr lvl="1"/>
            <a:r>
              <a:rPr lang="en-US" altLang="zh-CN" dirty="0" smtClean="0"/>
              <a:t>-e    </a:t>
            </a:r>
            <a:r>
              <a:rPr lang="zh-CN" altLang="en-US" dirty="0" smtClean="0"/>
              <a:t>代表输出转义字符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N   </a:t>
            </a:r>
            <a:r>
              <a:rPr lang="zh-CN" altLang="en-US" dirty="0" smtClean="0">
                <a:solidFill>
                  <a:srgbClr val="FF0000"/>
                </a:solidFill>
              </a:rPr>
              <a:t>代表输出回车换行键（有问题）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2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使用输出重定向意义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删除某些信息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–l /home/</a:t>
            </a:r>
            <a:r>
              <a:rPr lang="en-US" altLang="zh-CN" dirty="0" err="1" smtClean="0"/>
              <a:t>cassie</a:t>
            </a:r>
            <a:r>
              <a:rPr lang="en-US" altLang="zh-CN" dirty="0"/>
              <a:t> </a:t>
            </a:r>
            <a:r>
              <a:rPr lang="en-US" altLang="zh-CN" dirty="0" smtClean="0"/>
              <a:t> &gt; /dev/null</a:t>
            </a:r>
          </a:p>
          <a:p>
            <a:pPr lvl="1"/>
            <a:r>
              <a:rPr lang="en-US" altLang="zh-CN" dirty="0" smtClean="0"/>
              <a:t>cat  /dev/null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没有内容，为什么？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smtClean="0"/>
              <a:t>/dev/null </a:t>
            </a:r>
            <a:r>
              <a:rPr lang="zh-CN" altLang="en-US" dirty="0" smtClean="0"/>
              <a:t>是系统的黑洞文件，将结果输出到该文件，意味着删除该信息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05" y="3538066"/>
            <a:ext cx="10220515" cy="7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5273</TotalTime>
  <Words>944</Words>
  <Application>Microsoft Office PowerPoint</Application>
  <PresentationFormat>宽屏</PresentationFormat>
  <Paragraphs>135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文件描述符是什么</vt:lpstr>
      <vt:lpstr>linux 命令执行过程</vt:lpstr>
      <vt:lpstr>输出重定向</vt:lpstr>
      <vt:lpstr>输出重定向</vt:lpstr>
      <vt:lpstr>输出重定向</vt:lpstr>
      <vt:lpstr>输出重定向</vt:lpstr>
      <vt:lpstr>输出重定向</vt:lpstr>
      <vt:lpstr>输入重定向</vt:lpstr>
      <vt:lpstr>特殊重定向——Here Document</vt:lpstr>
      <vt:lpstr>特殊重定向——Here Document</vt:lpstr>
      <vt:lpstr>目录</vt:lpstr>
      <vt:lpstr>管道</vt:lpstr>
      <vt:lpstr>管道</vt:lpstr>
      <vt:lpstr>管道</vt:lpstr>
      <vt:lpstr>管道</vt:lpstr>
      <vt:lpstr>管道</vt:lpstr>
      <vt:lpstr>管道</vt:lpstr>
      <vt:lpstr>管道命令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刘兴梅</cp:lastModifiedBy>
  <cp:revision>258</cp:revision>
  <dcterms:created xsi:type="dcterms:W3CDTF">2017-06-13T01:11:38Z</dcterms:created>
  <dcterms:modified xsi:type="dcterms:W3CDTF">2017-09-07T03:28:58Z</dcterms:modified>
</cp:coreProperties>
</file>