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54" r:id="rId7"/>
    <p:sldId id="446" r:id="rId8"/>
    <p:sldId id="451" r:id="rId9"/>
    <p:sldId id="459" r:id="rId10"/>
    <p:sldId id="462" r:id="rId11"/>
    <p:sldId id="463" r:id="rId12"/>
    <p:sldId id="461" r:id="rId13"/>
    <p:sldId id="464" r:id="rId14"/>
    <p:sldId id="460" r:id="rId15"/>
    <p:sldId id="439" r:id="rId16"/>
    <p:sldId id="465" r:id="rId17"/>
    <p:sldId id="456" r:id="rId18"/>
    <p:sldId id="440" r:id="rId19"/>
    <p:sldId id="452" r:id="rId20"/>
    <p:sldId id="457" r:id="rId21"/>
    <p:sldId id="435" r:id="rId22"/>
    <p:sldId id="453" r:id="rId23"/>
    <p:sldId id="423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2017/9/10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被动回复消息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微信服务器转发文本消息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7169104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&gt;1348831860&lt;/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&lt;Content&gt;&lt;![CDATA[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&gt;1234567890123456&lt;/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1" y="5242819"/>
            <a:ext cx="1009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微信服务器转发文本消息的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描述。客户端发送消息后，微信服务器会加入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字段，此字段表示消息在微信服务器的唯一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参数的解释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5956"/>
              </p:ext>
            </p:extLst>
          </p:nvPr>
        </p:nvGraphicFramePr>
        <p:xfrm>
          <a:off x="1611313" y="1671636"/>
          <a:ext cx="9190038" cy="47863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开发者微信号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发送方帐号（一个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消息创建时间 （整型）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MsgType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消息类型，文本消息为</a:t>
                      </a: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文本消息内容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1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开发者服务器如何回复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&gt;12345678&lt;/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&lt;Content&gt;&lt;![CDATA[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互换，返回格式化后的结果即可实现原样返回消息。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不支持的消息类型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1614487"/>
            <a:ext cx="5200651" cy="3828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7300" y="1614487"/>
            <a:ext cx="471487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用户发送在微信下载的表情或者是自定义的表情会提示“不支持的消息类型，暂无法显示”。微信默认自带的表情可以显示，因为默认自在的表情实际上是文本表示的消息。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微信公众号设置开启加密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微信公众平台打开基本配置，重新设置服务器设置选项的消息加密模式为安全模式。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由于配置这个选项会导致微信服务器重新认证，所以需要先在开发者服务器上注释消息处理函数，开启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验证。配置通过后，再改回消息处理模式。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下载加解密示例代码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22" y="1751732"/>
            <a:ext cx="10383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打开微信公众平台技术文档。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左侧消息管理菜单中点击消息加解密说明。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内容介绍的最下面有下载链接。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解压缩后仅仅使用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的示例代码即可。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注意需要更改代码的几个地方才可以使用：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PHP5.3.3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版本以后，不能再使用与类名相同的方法名作为构造函数，所以对于高版本的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pkcs7Encoder.php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中和类名相同的方法改成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__construct()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文件中格式化回复消息缺少了参数，不需要参看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加解密基本过程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00213"/>
            <a:ext cx="10704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在已经实现明文模式传输的基础之上，加入加密解密的功能。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启用加密以后，微信服务器会把消息加密后传输，同时会在请求里加上一些加解密需要的参数。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开发者服务器接收到消息以后，验证消息的可靠性，之后先进行解密，处理后，需要回复的消息要先进行加密，然后返回结果。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在收到消息后，多了解密的过程，回复消息时，多了加密的过程。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这时候，微信开发者配置中设置的加解密密钥就要起作用了，同时要用到的还有公众号信息的开发者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269116" cy="685800"/>
          </a:xfrm>
        </p:spPr>
        <p:txBody>
          <a:bodyPr/>
          <a:lstStyle/>
          <a:p>
            <a:r>
              <a:rPr lang="zh-CN" altLang="en-US" b="0" dirty="0"/>
              <a:t>实现消息加密功能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1498312"/>
            <a:ext cx="103266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：用户设置的值；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：用户自己设置的字符串；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：微信公众号的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：消息签名；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：解密后的数据赋值给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$timestamp, $nonce,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加密后的数据会赋值给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$data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是要加密的数据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$timestamp,$nonce,$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8120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的基础之后，讲解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格式的微信消息，以文本消息格式为例讲解如何回复消息。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在已经实现被动回复消息的基础上，实现消息加密解密的功能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消息加密处理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814513"/>
            <a:ext cx="68040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可扩展标记语言（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Extensible Markup Language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超文本标记语言的标记语言。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的标签没有被预定义，需要自行定义标签。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被设计用来传输和存储数据，其焦点是数据的内容。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被设计用来显示数据，其焦点是数据的外观。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8125" y="1814513"/>
            <a:ext cx="4186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XML</a:t>
            </a:r>
            <a:r>
              <a:rPr lang="zh-CN" altLang="en-US" b="1" dirty="0"/>
              <a:t>示例：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&lt;note&gt;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&lt;to&gt;</a:t>
            </a:r>
            <a:r>
              <a:rPr lang="en-US" altLang="zh-CN" dirty="0" err="1"/>
              <a:t>Tove</a:t>
            </a:r>
            <a:r>
              <a:rPr lang="en-US" altLang="zh-CN" dirty="0"/>
              <a:t>&lt;/to&gt;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&lt;from&gt;Jani&lt;/from&gt;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&lt;heading&gt;Reminder&lt;/heading&gt;       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&lt;body&gt;Don't forget me&lt;/body&gt;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413470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语法规则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5"/>
            <a:ext cx="6375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必须有根元素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所有元素都必须有一个关闭标签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标签对大小写敏感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属性必须加引号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标签必须被正确嵌套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空格会被保留（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会把多个连续的空格字符裁减为一个）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声明存在的话需要放在第一行，但它不是必须的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099" y="1624355"/>
            <a:ext cx="43291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错误的格式：</a:t>
            </a:r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没有根元素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大小写不统一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没有关闭标签</a:t>
            </a:r>
            <a:endParaRPr lang="en-US" altLang="zh-CN" i="1" dirty="0"/>
          </a:p>
          <a:p>
            <a:pPr lvl="1"/>
            <a:r>
              <a:rPr lang="en-US" altLang="zh-CN" dirty="0"/>
              <a:t>&lt;name&gt;Albert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属性没有加引号</a:t>
            </a:r>
            <a:endParaRPr lang="en-US" altLang="zh-CN" i="1" dirty="0"/>
          </a:p>
          <a:p>
            <a:pPr lvl="1"/>
            <a:r>
              <a:rPr lang="en-US" altLang="zh-CN" dirty="0"/>
              <a:t>&lt;name sex=male&gt;Albert&lt;/name&gt;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正确的格式：</a:t>
            </a:r>
            <a:endParaRPr lang="en-US" altLang="zh-CN" dirty="0"/>
          </a:p>
          <a:p>
            <a:pPr lvl="1"/>
            <a:r>
              <a:rPr lang="en-US" altLang="zh-CN" dirty="0"/>
              <a:t>&lt;person&gt;</a:t>
            </a:r>
          </a:p>
          <a:p>
            <a:pPr lvl="1"/>
            <a:r>
              <a:rPr lang="en-US" altLang="zh-CN" dirty="0"/>
              <a:t>    &lt;name sex=“male”&gt;</a:t>
            </a:r>
            <a:r>
              <a:rPr lang="en-US" altLang="zh-CN" dirty="0" err="1"/>
              <a:t>ALbert</a:t>
            </a:r>
            <a:r>
              <a:rPr lang="en-US" altLang="zh-CN" dirty="0"/>
              <a:t>&lt;/name&gt;</a:t>
            </a:r>
          </a:p>
          <a:p>
            <a:pPr lvl="1"/>
            <a:r>
              <a:rPr lang="en-US" altLang="zh-CN" dirty="0"/>
              <a:t>    &lt;age&gt;27&lt;/age&gt;</a:t>
            </a:r>
          </a:p>
          <a:p>
            <a:pPr lvl="1"/>
            <a:r>
              <a:rPr lang="en-US" altLang="zh-CN" dirty="0"/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31351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什么也不做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4" y="1714500"/>
            <a:ext cx="925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仅仅是规定了如何去编写，统一了格式方便程序去解析。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至于解析后的数据，则需要程序员自己开发软件去支持。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提供的是统一的格式化规则，统一的解析规则。基于此，互联网的数据传输兼容性大大提升，不需要针对每种格式去编写对应的解析程序。</a:t>
            </a:r>
          </a:p>
        </p:txBody>
      </p:sp>
    </p:spTree>
    <p:extLst>
      <p:ext uri="{BB962C8B-B14F-4D97-AF65-F5344CB8AC3E}">
        <p14:creationId xmlns:p14="http://schemas.microsoft.com/office/powerpoint/2010/main" val="122492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7"/>
            <a:ext cx="100472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的扩展，比较简单的扩展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格式的字符串解析成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对象提供的方法可以获取需要的数据。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simplexml_load_string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标签的名称就会被解析为对象的属性。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get_object_vars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，之后使用方法操标签数据。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646863" cy="685800"/>
          </a:xfrm>
        </p:spPr>
        <p:txBody>
          <a:bodyPr/>
          <a:lstStyle/>
          <a:p>
            <a:r>
              <a:rPr lang="zh-CN" altLang="en-US" b="0" dirty="0"/>
              <a:t>使用其他扩展库解析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28800"/>
            <a:ext cx="99615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$result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\xml\Xml::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此方法会把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636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7124</TotalTime>
  <Words>1317</Words>
  <Application>Microsoft Office PowerPoint</Application>
  <PresentationFormat>宽屏</PresentationFormat>
  <Paragraphs>142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1624</cp:revision>
  <dcterms:created xsi:type="dcterms:W3CDTF">2014-07-07T13:10:41Z</dcterms:created>
  <dcterms:modified xsi:type="dcterms:W3CDTF">2017-09-10T08:47:20Z</dcterms:modified>
</cp:coreProperties>
</file>