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63" r:id="rId3"/>
    <p:sldMasterId id="2147483688" r:id="rId4"/>
    <p:sldMasterId id="2147483691" r:id="rId5"/>
  </p:sldMasterIdLst>
  <p:notesMasterIdLst>
    <p:notesMasterId r:id="rId32"/>
  </p:notesMasterIdLst>
  <p:handoutMasterIdLst>
    <p:handoutMasterId r:id="rId33"/>
  </p:handoutMasterIdLst>
  <p:sldIdLst>
    <p:sldId id="257" r:id="rId6"/>
    <p:sldId id="446" r:id="rId7"/>
    <p:sldId id="454" r:id="rId8"/>
    <p:sldId id="451" r:id="rId9"/>
    <p:sldId id="481" r:id="rId10"/>
    <p:sldId id="482" r:id="rId11"/>
    <p:sldId id="466" r:id="rId12"/>
    <p:sldId id="485" r:id="rId13"/>
    <p:sldId id="486" r:id="rId14"/>
    <p:sldId id="487" r:id="rId15"/>
    <p:sldId id="460" r:id="rId16"/>
    <p:sldId id="483" r:id="rId17"/>
    <p:sldId id="497" r:id="rId18"/>
    <p:sldId id="484" r:id="rId19"/>
    <p:sldId id="456" r:id="rId20"/>
    <p:sldId id="493" r:id="rId21"/>
    <p:sldId id="489" r:id="rId22"/>
    <p:sldId id="452" r:id="rId23"/>
    <p:sldId id="490" r:id="rId24"/>
    <p:sldId id="491" r:id="rId25"/>
    <p:sldId id="494" r:id="rId26"/>
    <p:sldId id="470" r:id="rId27"/>
    <p:sldId id="471" r:id="rId28"/>
    <p:sldId id="495" r:id="rId29"/>
    <p:sldId id="496" r:id="rId30"/>
    <p:sldId id="311" r:id="rId31"/>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01"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nySong" initials="Tony" lastIdx="1" clrIdx="0">
    <p:extLst/>
  </p:cmAuthor>
  <p:cmAuthor id="2" name="363787211@qq.com" initials="3" lastIdx="1" clrIdx="1">
    <p:extLst>
      <p:ext uri="{19B8F6BF-5375-455C-9EA6-DF929625EA0E}">
        <p15:presenceInfo xmlns:p15="http://schemas.microsoft.com/office/powerpoint/2012/main" userId="63cb0a67920ffc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C17"/>
    <a:srgbClr val="F97E71"/>
    <a:srgbClr val="FF0000"/>
    <a:srgbClr val="FF9933"/>
    <a:srgbClr val="7AA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84911" autoAdjust="0"/>
  </p:normalViewPr>
  <p:slideViewPr>
    <p:cSldViewPr snapToGrid="0">
      <p:cViewPr varScale="1">
        <p:scale>
          <a:sx n="78" d="100"/>
          <a:sy n="78" d="100"/>
        </p:scale>
        <p:origin x="653" y="58"/>
      </p:cViewPr>
      <p:guideLst>
        <p:guide pos="5201"/>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71C804-97F5-4B36-A7AC-EEEC7F44F6C2}" type="datetimeFigureOut">
              <a:rPr lang="zh-CN" altLang="en-US" smtClean="0"/>
              <a:t>2017/11/1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51DDEB-361E-476E-B813-80C618F51576}" type="slidenum">
              <a:rPr lang="zh-CN" altLang="en-US" smtClean="0"/>
              <a:t>‹#›</a:t>
            </a:fld>
            <a:endParaRPr lang="zh-CN" altLang="en-US"/>
          </a:p>
        </p:txBody>
      </p:sp>
    </p:spTree>
    <p:extLst>
      <p:ext uri="{BB962C8B-B14F-4D97-AF65-F5344CB8AC3E}">
        <p14:creationId xmlns:p14="http://schemas.microsoft.com/office/powerpoint/2010/main" val="16180195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8D9C6-D8DC-4CC3-8480-E0C4DBA1CC07}" type="datetimeFigureOut">
              <a:rPr lang="zh-CN" altLang="en-US" smtClean="0"/>
              <a:t>2017/11/1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9C519-C3B1-4654-8EF9-A227F461FE5A}" type="slidenum">
              <a:rPr lang="zh-CN" altLang="en-US" smtClean="0"/>
              <a:t>‹#›</a:t>
            </a:fld>
            <a:endParaRPr lang="zh-CN" altLang="en-US"/>
          </a:p>
        </p:txBody>
      </p:sp>
    </p:spTree>
    <p:extLst>
      <p:ext uri="{BB962C8B-B14F-4D97-AF65-F5344CB8AC3E}">
        <p14:creationId xmlns:p14="http://schemas.microsoft.com/office/powerpoint/2010/main" val="3478535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ea typeface="宋体" charset="-122"/>
            </a:endParaRPr>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charset="0"/>
              <a:defRPr>
                <a:solidFill>
                  <a:schemeClr val="tx1"/>
                </a:solidFill>
                <a:latin typeface="Arial Narrow" pitchFamily="34" charset="0"/>
                <a:ea typeface="微软雅黑" pitchFamily="34" charset="-122"/>
              </a:defRPr>
            </a:lvl1pPr>
            <a:lvl2pPr marL="742950" indent="-285750">
              <a:buFont typeface="Arial" charset="0"/>
              <a:defRPr>
                <a:solidFill>
                  <a:schemeClr val="tx1"/>
                </a:solidFill>
                <a:latin typeface="Arial Narrow" pitchFamily="34" charset="0"/>
                <a:ea typeface="微软雅黑" pitchFamily="34" charset="-122"/>
              </a:defRPr>
            </a:lvl2pPr>
            <a:lvl3pPr marL="1143000" indent="-228600">
              <a:buFont typeface="Arial" charset="0"/>
              <a:defRPr>
                <a:solidFill>
                  <a:schemeClr val="tx1"/>
                </a:solidFill>
                <a:latin typeface="Arial Narrow" pitchFamily="34" charset="0"/>
                <a:ea typeface="微软雅黑" pitchFamily="34" charset="-122"/>
              </a:defRPr>
            </a:lvl3pPr>
            <a:lvl4pPr marL="1600200" indent="-228600">
              <a:buFont typeface="Arial" charset="0"/>
              <a:defRPr>
                <a:solidFill>
                  <a:schemeClr val="tx1"/>
                </a:solidFill>
                <a:latin typeface="Arial Narrow" pitchFamily="34" charset="0"/>
                <a:ea typeface="微软雅黑" pitchFamily="34" charset="-122"/>
              </a:defRPr>
            </a:lvl4pPr>
            <a:lvl5pPr marL="2057400" indent="-228600">
              <a:buFont typeface="Arial" charset="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Arial Narrow" pitchFamily="34" charset="0"/>
                <a:ea typeface="微软雅黑" pitchFamily="34" charset="-122"/>
              </a:defRPr>
            </a:lvl9pPr>
          </a:lstStyle>
          <a:p>
            <a:pPr algn="r" eaLnBrk="1" hangingPunct="1"/>
            <a:fld id="{63401629-F63E-45F0-933D-27F37F2416B1}" type="slidenum">
              <a:rPr lang="zh-CN" altLang="en-US" sz="1200">
                <a:latin typeface="Calibri" pitchFamily="34" charset="0"/>
                <a:ea typeface="宋体" charset="-122"/>
              </a:rPr>
              <a:pPr algn="r" eaLnBrk="1" hangingPunct="1"/>
              <a:t>26</a:t>
            </a:fld>
            <a:endParaRPr lang="zh-CN" altLang="en-US" sz="1200">
              <a:latin typeface="Calibri" pitchFamily="34" charset="0"/>
              <a:ea typeface="宋体" charset="-122"/>
            </a:endParaRPr>
          </a:p>
        </p:txBody>
      </p:sp>
    </p:spTree>
    <p:extLst>
      <p:ext uri="{BB962C8B-B14F-4D97-AF65-F5344CB8AC3E}">
        <p14:creationId xmlns:p14="http://schemas.microsoft.com/office/powerpoint/2010/main" val="429013118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7" name="矩形 6"/>
          <p:cNvSpPr/>
          <p:nvPr userDrawn="1"/>
        </p:nvSpPr>
        <p:spPr>
          <a:xfrm>
            <a:off x="0" y="2459301"/>
            <a:ext cx="12204192" cy="2090928"/>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B9D664F-4C68-42D2-B189-678958EFAFDA}" type="datetime1">
              <a:rPr lang="zh-CN" altLang="en-US" smtClean="0"/>
              <a:t>2017/11/1</a:t>
            </a:fld>
            <a:endParaRPr lang="zh-CN" altLang="en-US"/>
          </a:p>
        </p:txBody>
      </p:sp>
      <p:sp>
        <p:nvSpPr>
          <p:cNvPr id="9" name="图片占位符 8"/>
          <p:cNvSpPr>
            <a:spLocks noGrp="1"/>
          </p:cNvSpPr>
          <p:nvPr>
            <p:ph type="pic" sz="quarter" idx="13"/>
          </p:nvPr>
        </p:nvSpPr>
        <p:spPr>
          <a:xfrm>
            <a:off x="-12192" y="1436914"/>
            <a:ext cx="12192000" cy="3317649"/>
          </a:xfrm>
          <a:prstGeom prst="rect">
            <a:avLst/>
          </a:prstGeom>
        </p:spPr>
        <p:txBody>
          <a:bodyPr/>
          <a:lstStyle/>
          <a:p>
            <a:endParaRPr lang="zh-CN" altLang="en-US"/>
          </a:p>
        </p:txBody>
      </p:sp>
      <p:sp>
        <p:nvSpPr>
          <p:cNvPr id="12" name="内容占位符 11"/>
          <p:cNvSpPr>
            <a:spLocks noGrp="1"/>
          </p:cNvSpPr>
          <p:nvPr>
            <p:ph sz="quarter" idx="14" hasCustomPrompt="1"/>
          </p:nvPr>
        </p:nvSpPr>
        <p:spPr>
          <a:xfrm>
            <a:off x="2634092" y="3504765"/>
            <a:ext cx="7175500" cy="989711"/>
          </a:xfrm>
          <a:prstGeom prst="rect">
            <a:avLst/>
          </a:prstGeom>
        </p:spPr>
        <p:txBody>
          <a:bodyPr anchor="ctr">
            <a:normAutofit/>
          </a:bodyPr>
          <a:lstStyle>
            <a:lvl1pPr marL="0" indent="0" algn="ctr">
              <a:buNone/>
              <a:defRPr sz="6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主标题</a:t>
            </a:r>
          </a:p>
        </p:txBody>
      </p:sp>
      <p:sp>
        <p:nvSpPr>
          <p:cNvPr id="14" name="内容占位符 13"/>
          <p:cNvSpPr>
            <a:spLocks noGrp="1"/>
          </p:cNvSpPr>
          <p:nvPr>
            <p:ph sz="quarter" idx="15" hasCustomPrompt="1"/>
          </p:nvPr>
        </p:nvSpPr>
        <p:spPr>
          <a:xfrm>
            <a:off x="2599871" y="2459301"/>
            <a:ext cx="7175500" cy="731329"/>
          </a:xfrm>
          <a:prstGeom prst="rect">
            <a:avLst/>
          </a:prstGeom>
        </p:spPr>
        <p:txBody>
          <a:bodyPr anchor="ctr">
            <a:normAutofit/>
          </a:bodyPr>
          <a:lstStyle>
            <a:lvl1pPr marL="0" indent="0" algn="ctr">
              <a:buNone/>
              <a:defRPr sz="2000">
                <a:solidFill>
                  <a:schemeClr val="bg1"/>
                </a:solidFill>
                <a:latin typeface="微软雅黑" panose="020B0503020204020204" pitchFamily="34" charset="-122"/>
                <a:ea typeface="微软雅黑" panose="020B0503020204020204" pitchFamily="34" charset="-122"/>
              </a:defRPr>
            </a:lvl1pPr>
          </a:lstStyle>
          <a:p>
            <a:pPr lvl="0"/>
            <a:r>
              <a:rPr lang="en-US" altLang="zh-CN" dirty="0"/>
              <a:t>—— </a:t>
            </a:r>
            <a:r>
              <a:rPr lang="zh-CN" altLang="en-US" dirty="0"/>
              <a:t>副标题</a:t>
            </a:r>
          </a:p>
        </p:txBody>
      </p:sp>
    </p:spTree>
    <p:extLst>
      <p:ext uri="{BB962C8B-B14F-4D97-AF65-F5344CB8AC3E}">
        <p14:creationId xmlns:p14="http://schemas.microsoft.com/office/powerpoint/2010/main" val="292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97911267"/>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9512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097220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38442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0344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7084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948467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65084216"/>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11/1/2017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90552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56287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2017/11/1</a:t>
            </a:fld>
            <a:endParaRPr lang="zh-CN" altLang="en-US"/>
          </a:p>
        </p:txBody>
      </p:sp>
      <p:sp>
        <p:nvSpPr>
          <p:cNvPr id="6" name="矩形 5"/>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63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644778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3328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814942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16652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vi-VN"/>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endParaRPr lang="vi-VN"/>
          </a:p>
        </p:txBody>
      </p:sp>
      <p:sp>
        <p:nvSpPr>
          <p:cNvPr id="4" name="Date Placeholder 3"/>
          <p:cNvSpPr>
            <a:spLocks noGrp="1"/>
          </p:cNvSpPr>
          <p:nvPr>
            <p:ph type="dt" sz="half" idx="10"/>
          </p:nvPr>
        </p:nvSpPr>
        <p:spPr/>
        <p:txBody>
          <a:bodyPr/>
          <a:lstStyle/>
          <a:p>
            <a:fld id="{ED5513C8-E3A4-4D78-B249-887659A958FF}" type="datetime1">
              <a:rPr lang="en-US" altLang="zh-CN"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4277507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EBEDA52C-3EEE-4289-818C-901C0A7814FE}" type="datetime1">
              <a:rPr lang="en-US" altLang="zh-CN"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75729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vi-V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9EF5D7F-EA15-485C-85DD-8FDC010A62D4}" type="datetime1">
              <a:rPr lang="en-US" altLang="zh-CN"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252889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Content Placeholder 2"/>
          <p:cNvSpPr>
            <a:spLocks noGrp="1"/>
          </p:cNvSpPr>
          <p:nvPr>
            <p:ph sz="half" idx="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Content Placeholder 3"/>
          <p:cNvSpPr>
            <a:spLocks noGrp="1"/>
          </p:cNvSpPr>
          <p:nvPr>
            <p:ph sz="half" idx="2"/>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Date Placeholder 4"/>
          <p:cNvSpPr>
            <a:spLocks noGrp="1"/>
          </p:cNvSpPr>
          <p:nvPr>
            <p:ph type="dt" sz="half" idx="10"/>
          </p:nvPr>
        </p:nvSpPr>
        <p:spPr/>
        <p:txBody>
          <a:bodyPr/>
          <a:lstStyle/>
          <a:p>
            <a:fld id="{9541C2B2-0BAB-4CD4-83EE-25F1A7138896}" type="datetime1">
              <a:rPr lang="en-US" altLang="zh-CN"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894867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vi-V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7" name="Date Placeholder 6"/>
          <p:cNvSpPr>
            <a:spLocks noGrp="1"/>
          </p:cNvSpPr>
          <p:nvPr>
            <p:ph type="dt" sz="half" idx="10"/>
          </p:nvPr>
        </p:nvSpPr>
        <p:spPr/>
        <p:txBody>
          <a:bodyPr/>
          <a:lstStyle/>
          <a:p>
            <a:fld id="{7DEA23E7-D0FC-41DC-8745-BE6FC447B182}" type="datetime1">
              <a:rPr lang="en-US" altLang="zh-CN"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958937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15" name="Group 14"/>
          <p:cNvGrpSpPr/>
          <p:nvPr/>
        </p:nvGrpSpPr>
        <p:grpSpPr>
          <a:xfrm>
            <a:off x="11264456" y="675577"/>
            <a:ext cx="484632" cy="471563"/>
            <a:chOff x="3303354" y="2367094"/>
            <a:chExt cx="484632" cy="471563"/>
          </a:xfrm>
        </p:grpSpPr>
        <p:sp>
          <p:nvSpPr>
            <p:cNvPr id="13" name="Pentagon 12"/>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5" name="Slide Number Placeholder 4"/>
          <p:cNvSpPr>
            <a:spLocks noGrp="1"/>
          </p:cNvSpPr>
          <p:nvPr>
            <p:ph type="sldNum" sz="quarter" idx="12"/>
          </p:nvPr>
        </p:nvSpPr>
        <p:spPr>
          <a:xfrm>
            <a:off x="11235882" y="675577"/>
            <a:ext cx="556069" cy="471563"/>
          </a:xfrm>
          <a:prstGeom prst="rect">
            <a:avLst/>
          </a:prstGeom>
        </p:spPr>
        <p:txBody>
          <a:bodyPr/>
          <a:lstStyle>
            <a:lvl1pPr algn="ctr">
              <a:defRPr sz="1800">
                <a:solidFill>
                  <a:schemeClr val="bg1"/>
                </a:solidFill>
              </a:defRPr>
            </a:lvl1pPr>
          </a:lstStyle>
          <a:p>
            <a:fld id="{5DE872C3-2ED1-43FB-B3C4-BA6F078D7CD3}" type="slidenum">
              <a:rPr lang="en-US" smtClean="0"/>
              <a:t>‹#›</a:t>
            </a:fld>
            <a:endParaRPr lang="en-US" dirty="0"/>
          </a:p>
        </p:txBody>
      </p:sp>
      <p:grpSp>
        <p:nvGrpSpPr>
          <p:cNvPr id="3" name="Group 2"/>
          <p:cNvGrpSpPr/>
          <p:nvPr/>
        </p:nvGrpSpPr>
        <p:grpSpPr>
          <a:xfrm>
            <a:off x="0" y="6725538"/>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4" name="文本框 3"/>
          <p:cNvSpPr txBox="1"/>
          <p:nvPr userDrawn="1"/>
        </p:nvSpPr>
        <p:spPr>
          <a:xfrm>
            <a:off x="800100" y="620185"/>
            <a:ext cx="7363968" cy="584775"/>
          </a:xfrm>
          <a:prstGeom prst="rect">
            <a:avLst/>
          </a:prstGeom>
          <a:noFill/>
        </p:spPr>
        <p:txBody>
          <a:bodyPr wrap="square" rtlCol="0">
            <a:spAutoFit/>
          </a:bodyPr>
          <a:lstStyle/>
          <a:p>
            <a:r>
              <a:rPr kumimoji="0" lang="zh-CN" altLang="en-US" sz="3200" b="0" i="0" u="none" strike="noStrike" kern="1200" cap="none" spc="0" normalizeH="0" baseline="0" noProof="0" dirty="0">
                <a:ln>
                  <a:noFill/>
                </a:ln>
                <a:solidFill>
                  <a:schemeClr val="accent5"/>
                </a:solidFill>
                <a:effectLst/>
                <a:uLnTx/>
                <a:uFillTx/>
                <a:latin typeface="+mn-lt"/>
                <a:ea typeface="冬青黑体简体中文 W6"/>
                <a:cs typeface="+mj-cs"/>
              </a:rPr>
              <a:t>商务扁平多彩信息图表设计</a:t>
            </a:r>
            <a:endParaRPr lang="zh-CN" altLang="en-US" sz="1400" dirty="0">
              <a:solidFill>
                <a:schemeClr val="accent5"/>
              </a:solidFill>
            </a:endParaRPr>
          </a:p>
        </p:txBody>
      </p:sp>
      <p:sp>
        <p:nvSpPr>
          <p:cNvPr id="2" name="矩形 1"/>
          <p:cNvSpPr/>
          <p:nvPr userDrawn="1"/>
        </p:nvSpPr>
        <p:spPr>
          <a:xfrm>
            <a:off x="-969707" y="-9281652"/>
            <a:ext cx="969707" cy="9697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userDrawn="1"/>
        </p:nvSpPr>
        <p:spPr>
          <a:xfrm>
            <a:off x="12192000" y="-9281652"/>
            <a:ext cx="969707" cy="9697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矩形 16"/>
          <p:cNvSpPr/>
          <p:nvPr userDrawn="1"/>
        </p:nvSpPr>
        <p:spPr>
          <a:xfrm>
            <a:off x="-969707" y="14849977"/>
            <a:ext cx="969707" cy="9697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矩形 17"/>
          <p:cNvSpPr/>
          <p:nvPr userDrawn="1"/>
        </p:nvSpPr>
        <p:spPr>
          <a:xfrm>
            <a:off x="12192000" y="14849977"/>
            <a:ext cx="969707" cy="969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84635960"/>
      </p:ext>
    </p:extLst>
  </p:cSld>
  <p:clrMapOvr>
    <a:masterClrMapping/>
  </p:clrMapOvr>
  <p:extLst mod="1">
    <p:ext uri="{DCECCB84-F9BA-43D5-87BE-67443E8EF086}">
      <p15:sldGuideLst xmlns:p15="http://schemas.microsoft.com/office/powerpoint/2012/main">
        <p15:guide id="1" orient="horz" pos="1620">
          <p15:clr>
            <a:srgbClr val="FBAE40"/>
          </p15:clr>
        </p15:guide>
        <p15:guide id="2" orient="horz" pos="293">
          <p15:clr>
            <a:srgbClr val="FBAE40"/>
          </p15:clr>
        </p15:guide>
        <p15:guide id="3" pos="378">
          <p15:clr>
            <a:srgbClr val="FBAE40"/>
          </p15:clr>
        </p15:guide>
        <p15:guide id="4" pos="538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1BE0A72-8501-4974-A7B7-5BD248ABBAFC}" type="datetime1">
              <a:rPr lang="zh-CN" altLang="en-US" smtClean="0"/>
              <a:t>2017/11/1</a:t>
            </a:fld>
            <a:endParaRPr lang="zh-CN" altLang="en-US"/>
          </a:p>
        </p:txBody>
      </p:sp>
    </p:spTree>
    <p:extLst>
      <p:ext uri="{BB962C8B-B14F-4D97-AF65-F5344CB8AC3E}">
        <p14:creationId xmlns:p14="http://schemas.microsoft.com/office/powerpoint/2010/main" val="3374158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8378-5F33-490B-8120-8DE6B7EE2781}" type="datetime1">
              <a:rPr lang="en-US" altLang="zh-CN" smtClean="0"/>
              <a:t>11/1/2017</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81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8DD30CF-78A7-4C73-91B4-38D3E3317745}" type="datetime1">
              <a:rPr lang="en-US" altLang="zh-CN"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1120912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vi-VN"/>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vi-VN"/>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B7E01DD-16D0-4DBA-9C1A-51468BA0B73A}" type="datetime1">
              <a:rPr lang="en-US" altLang="zh-CN"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2442637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vi-VN"/>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587E63F-0E62-4A50-901F-E071D77F7634}" type="datetime1">
              <a:rPr lang="en-US" altLang="zh-CN"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359994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vi-VN"/>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10"/>
          </p:nvPr>
        </p:nvSpPr>
        <p:spPr/>
        <p:txBody>
          <a:bodyPr/>
          <a:lstStyle/>
          <a:p>
            <a:fld id="{BD8521E8-9297-400B-AD8C-0A4D05699D33}" type="datetime1">
              <a:rPr lang="en-US" altLang="zh-CN"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5DE872C3-2ED1-43FB-B3C4-BA6F078D7CD3}" type="slidenum">
              <a:rPr lang="en-US" smtClean="0"/>
              <a:t>‹#›</a:t>
            </a:fld>
            <a:endParaRPr lang="en-US"/>
          </a:p>
        </p:txBody>
      </p:sp>
    </p:spTree>
    <p:extLst>
      <p:ext uri="{BB962C8B-B14F-4D97-AF65-F5344CB8AC3E}">
        <p14:creationId xmlns:p14="http://schemas.microsoft.com/office/powerpoint/2010/main" val="209498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F452D9C-F9EB-4417-9C3A-C876C2AF9415}" type="datetime1">
              <a:rPr lang="zh-CN" altLang="en-US" smtClean="0"/>
              <a:t>2017/11/1</a:t>
            </a:fld>
            <a:endParaRPr lang="zh-CN" altLang="en-US"/>
          </a:p>
        </p:txBody>
      </p:sp>
      <p:sp>
        <p:nvSpPr>
          <p:cNvPr id="9" name="内容占位符 8"/>
          <p:cNvSpPr>
            <a:spLocks noGrp="1"/>
          </p:cNvSpPr>
          <p:nvPr>
            <p:ph sz="quarter" idx="13" hasCustomPrompt="1"/>
          </p:nvPr>
        </p:nvSpPr>
        <p:spPr>
          <a:xfrm>
            <a:off x="1054100" y="543636"/>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目录</a:t>
            </a:r>
          </a:p>
        </p:txBody>
      </p:sp>
      <p:sp>
        <p:nvSpPr>
          <p:cNvPr id="8" name="矩形 7"/>
          <p:cNvSpPr/>
          <p:nvPr userDrawn="1"/>
        </p:nvSpPr>
        <p:spPr>
          <a:xfrm>
            <a:off x="0" y="1401929"/>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SmartArt 占位符 10"/>
          <p:cNvSpPr>
            <a:spLocks noGrp="1"/>
          </p:cNvSpPr>
          <p:nvPr>
            <p:ph type="dgm" sz="quarter" idx="14"/>
          </p:nvPr>
        </p:nvSpPr>
        <p:spPr>
          <a:xfrm>
            <a:off x="832513" y="1801504"/>
            <a:ext cx="10305387" cy="4510396"/>
          </a:xfrm>
          <a:prstGeom prst="rect">
            <a:avLst/>
          </a:prstGeom>
        </p:spPr>
        <p:txBody>
          <a:bodyPr/>
          <a:lstStyle>
            <a:lvl1pPr marL="0" indent="0">
              <a:buNone/>
              <a:defRPr/>
            </a:lvl1pPr>
          </a:lstStyle>
          <a:p>
            <a:endParaRPr lang="zh-CN" altLang="en-US" dirty="0"/>
          </a:p>
        </p:txBody>
      </p:sp>
    </p:spTree>
    <p:extLst>
      <p:ext uri="{BB962C8B-B14F-4D97-AF65-F5344CB8AC3E}">
        <p14:creationId xmlns:p14="http://schemas.microsoft.com/office/powerpoint/2010/main" val="291317359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2017/11/1</a:t>
            </a:fld>
            <a:endParaRPr lang="zh-CN" altLang="en-US"/>
          </a:p>
        </p:txBody>
      </p:sp>
      <p:sp>
        <p:nvSpPr>
          <p:cNvPr id="7" name="SmartArt 占位符 10"/>
          <p:cNvSpPr>
            <a:spLocks noGrp="1"/>
          </p:cNvSpPr>
          <p:nvPr>
            <p:ph type="dgm" sz="quarter" idx="14"/>
          </p:nvPr>
        </p:nvSpPr>
        <p:spPr>
          <a:xfrm>
            <a:off x="1054100" y="2019300"/>
            <a:ext cx="10083800" cy="4292600"/>
          </a:xfrm>
          <a:prstGeom prst="rect">
            <a:avLst/>
          </a:prstGeom>
        </p:spPr>
        <p:txBody>
          <a:bodyPr/>
          <a:lstStyle>
            <a:lvl1pPr marL="0" indent="0">
              <a:buNone/>
              <a:defRPr/>
            </a:lvl1pPr>
          </a:lstStyle>
          <a:p>
            <a:endParaRPr lang="zh-CN" altLang="en-US" dirty="0"/>
          </a:p>
        </p:txBody>
      </p:sp>
      <p:sp>
        <p:nvSpPr>
          <p:cNvPr id="9" name="内容占位符 8"/>
          <p:cNvSpPr>
            <a:spLocks noGrp="1"/>
          </p:cNvSpPr>
          <p:nvPr>
            <p:ph sz="quarter" idx="15" hasCustomPrompt="1"/>
          </p:nvPr>
        </p:nvSpPr>
        <p:spPr>
          <a:xfrm>
            <a:off x="917622" y="516340"/>
            <a:ext cx="5041900"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课程目标</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90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页">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F2E9289-9B4C-49AE-BDDA-70D6EDC89D17}" type="datetime1">
              <a:rPr lang="zh-CN" altLang="en-US" smtClean="0"/>
              <a:t>2017/11/1</a:t>
            </a:fld>
            <a:endParaRPr lang="zh-CN" altLang="en-US"/>
          </a:p>
        </p:txBody>
      </p:sp>
      <p:sp>
        <p:nvSpPr>
          <p:cNvPr id="9" name="内容占位符 8"/>
          <p:cNvSpPr>
            <a:spLocks noGrp="1"/>
          </p:cNvSpPr>
          <p:nvPr>
            <p:ph sz="quarter" idx="15" hasCustomPrompt="1"/>
          </p:nvPr>
        </p:nvSpPr>
        <p:spPr>
          <a:xfrm>
            <a:off x="917622" y="516340"/>
            <a:ext cx="10695258" cy="685800"/>
          </a:xfrm>
          <a:prstGeom prst="rect">
            <a:avLst/>
          </a:prstGeom>
        </p:spPr>
        <p:txBody>
          <a:bodyPr/>
          <a:lstStyle>
            <a:lvl1pPr marL="0" indent="0">
              <a:buNone/>
              <a:defRPr sz="4400" b="1">
                <a:latin typeface="微软雅黑" panose="020B0503020204020204" pitchFamily="34" charset="-122"/>
                <a:ea typeface="微软雅黑" panose="020B0503020204020204" pitchFamily="34" charset="-122"/>
              </a:defRPr>
            </a:lvl1pPr>
          </a:lstStyle>
          <a:p>
            <a:pPr lvl="0"/>
            <a:r>
              <a:rPr lang="zh-CN" altLang="en-US" dirty="0"/>
              <a:t>课程内容</a:t>
            </a:r>
          </a:p>
        </p:txBody>
      </p:sp>
      <p:sp>
        <p:nvSpPr>
          <p:cNvPr id="10" name="矩形 9"/>
          <p:cNvSpPr/>
          <p:nvPr userDrawn="1"/>
        </p:nvSpPr>
        <p:spPr>
          <a:xfrm>
            <a:off x="0" y="1393020"/>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8"/>
          <p:cNvSpPr>
            <a:spLocks noGrp="1"/>
          </p:cNvSpPr>
          <p:nvPr>
            <p:ph sz="quarter" idx="13" hasCustomPrompt="1"/>
          </p:nvPr>
        </p:nvSpPr>
        <p:spPr>
          <a:xfrm>
            <a:off x="653143" y="1856096"/>
            <a:ext cx="11247120" cy="4500254"/>
          </a:xfrm>
          <a:prstGeom prst="rect">
            <a:avLst/>
          </a:prstGeom>
        </p:spPr>
        <p:txBody>
          <a:bodyPr>
            <a:normAutofit/>
          </a:bodyPr>
          <a:lstStyle>
            <a:lvl1pPr marL="342900" indent="-342900">
              <a:lnSpc>
                <a:spcPct val="150000"/>
              </a:lnSpc>
              <a:buFont typeface="Wingdings" panose="05000000000000000000" pitchFamily="2" charset="2"/>
              <a:buChar char="n"/>
              <a:defRPr sz="2400">
                <a:latin typeface="微软雅黑" panose="020B0503020204020204" pitchFamily="34" charset="-122"/>
                <a:ea typeface="微软雅黑" panose="020B0503020204020204" pitchFamily="34" charset="-122"/>
              </a:defRPr>
            </a:lvl1pPr>
            <a:lvl2pPr marL="685800" indent="-228600">
              <a:lnSpc>
                <a:spcPct val="150000"/>
              </a:lnSpc>
              <a:buSzPct val="80000"/>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 </a:t>
            </a:r>
          </a:p>
          <a:p>
            <a:pPr lvl="1"/>
            <a:r>
              <a:rPr lang="en-US" altLang="zh-CN" dirty="0"/>
              <a:t> </a:t>
            </a:r>
          </a:p>
          <a:p>
            <a:pPr lvl="2"/>
            <a:r>
              <a:rPr lang="en-US" altLang="zh-CN" dirty="0"/>
              <a:t>  </a:t>
            </a:r>
            <a:endParaRPr lang="zh-CN" altLang="en-US" dirty="0"/>
          </a:p>
        </p:txBody>
      </p:sp>
    </p:spTree>
    <p:extLst>
      <p:ext uri="{BB962C8B-B14F-4D97-AF65-F5344CB8AC3E}">
        <p14:creationId xmlns:p14="http://schemas.microsoft.com/office/powerpoint/2010/main" val="314772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054100" y="6487880"/>
            <a:ext cx="2743200" cy="365125"/>
          </a:xfrm>
        </p:spPr>
        <p:txBody>
          <a:bodyPr/>
          <a:lstStyle/>
          <a:p>
            <a:fld id="{8C5BA751-A251-47D6-8494-C134D9EBED5F}" type="datetime1">
              <a:rPr lang="zh-CN" altLang="en-US" smtClean="0"/>
              <a:t>2017/11/1</a:t>
            </a:fld>
            <a:endParaRPr lang="zh-CN" altLang="en-US"/>
          </a:p>
        </p:txBody>
      </p:sp>
      <p:sp>
        <p:nvSpPr>
          <p:cNvPr id="7" name="矩形 6"/>
          <p:cNvSpPr/>
          <p:nvPr userDrawn="1"/>
        </p:nvSpPr>
        <p:spPr>
          <a:xfrm>
            <a:off x="0" y="1417472"/>
            <a:ext cx="12192000" cy="1524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8"/>
          <p:cNvSpPr>
            <a:spLocks noGrp="1"/>
          </p:cNvSpPr>
          <p:nvPr>
            <p:ph sz="quarter" idx="13" hasCustomPrompt="1"/>
          </p:nvPr>
        </p:nvSpPr>
        <p:spPr>
          <a:xfrm>
            <a:off x="1054100" y="1856096"/>
            <a:ext cx="10071100" cy="4500254"/>
          </a:xfrm>
          <a:prstGeom prst="rect">
            <a:avLst/>
          </a:prstGeom>
        </p:spPr>
        <p:txBody>
          <a:bodyPr>
            <a:normAutofit/>
          </a:bodyPr>
          <a:lstStyle>
            <a:lvl1pPr>
              <a:defRPr sz="24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内容</a:t>
            </a:r>
          </a:p>
        </p:txBody>
      </p:sp>
      <p:sp>
        <p:nvSpPr>
          <p:cNvPr id="10" name="矩形 9"/>
          <p:cNvSpPr/>
          <p:nvPr userDrawn="1"/>
        </p:nvSpPr>
        <p:spPr>
          <a:xfrm>
            <a:off x="1054100" y="-1"/>
            <a:ext cx="2882900" cy="105727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1"/>
          <p:cNvSpPr>
            <a:spLocks noGrp="1"/>
          </p:cNvSpPr>
          <p:nvPr>
            <p:ph sz="quarter" idx="14" hasCustomPrompt="1"/>
          </p:nvPr>
        </p:nvSpPr>
        <p:spPr>
          <a:xfrm>
            <a:off x="1765300" y="203200"/>
            <a:ext cx="1485900" cy="342900"/>
          </a:xfrm>
          <a:prstGeom prst="rect">
            <a:avLst/>
          </a:prstGeom>
        </p:spPr>
        <p:txBody>
          <a:bodyPr anchor="ctr">
            <a:noAutofit/>
          </a:bodyPr>
          <a:lstStyle>
            <a:lvl1pPr marL="0" indent="0" algn="ctr">
              <a:buNone/>
              <a:defRPr sz="1200">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a:t>
            </a:r>
          </a:p>
        </p:txBody>
      </p:sp>
      <p:sp>
        <p:nvSpPr>
          <p:cNvPr id="13" name="内容占位符 11"/>
          <p:cNvSpPr>
            <a:spLocks noGrp="1"/>
          </p:cNvSpPr>
          <p:nvPr>
            <p:ph sz="quarter" idx="15" hasCustomPrompt="1"/>
          </p:nvPr>
        </p:nvSpPr>
        <p:spPr>
          <a:xfrm>
            <a:off x="1054100" y="556260"/>
            <a:ext cx="2882900" cy="501014"/>
          </a:xfrm>
          <a:prstGeom prst="rect">
            <a:avLst/>
          </a:prstGeom>
        </p:spPr>
        <p:txBody>
          <a:bodyPr anchor="ctr">
            <a:noAutofit/>
          </a:bodyPr>
          <a:lstStyle>
            <a:lvl1pPr marL="0" indent="0" algn="ctr">
              <a:buNone/>
              <a:defRPr sz="2400" b="1">
                <a:latin typeface="微软雅黑" panose="020B0503020204020204" pitchFamily="34" charset="-122"/>
                <a:ea typeface="微软雅黑" panose="020B0503020204020204" pitchFamily="34" charset="-122"/>
              </a:defRPr>
            </a:lvl1pPr>
            <a:lvl2pPr>
              <a:defRPr sz="1200"/>
            </a:lvl2pPr>
            <a:lvl3pPr>
              <a:defRPr sz="1200"/>
            </a:lvl3pPr>
            <a:lvl4pPr>
              <a:defRPr sz="1200"/>
            </a:lvl4pPr>
            <a:lvl5pPr>
              <a:defRPr sz="1200"/>
            </a:lvl5pPr>
          </a:lstStyle>
          <a:p>
            <a:pPr lvl="0"/>
            <a:r>
              <a:rPr lang="zh-CN" altLang="en-US" dirty="0"/>
              <a:t>章名</a:t>
            </a:r>
          </a:p>
        </p:txBody>
      </p:sp>
      <p:sp>
        <p:nvSpPr>
          <p:cNvPr id="16" name="SmartArt 占位符 15"/>
          <p:cNvSpPr>
            <a:spLocks noGrp="1"/>
          </p:cNvSpPr>
          <p:nvPr>
            <p:ph type="dgm" sz="quarter" idx="16"/>
          </p:nvPr>
        </p:nvSpPr>
        <p:spPr>
          <a:xfrm>
            <a:off x="4241800" y="555625"/>
            <a:ext cx="3660254" cy="501649"/>
          </a:xfrm>
          <a:prstGeom prst="rect">
            <a:avLst/>
          </a:prstGeom>
        </p:spPr>
        <p:txBody>
          <a:bodyPr/>
          <a:lstStyle/>
          <a:p>
            <a:endParaRPr lang="zh-CN" altLang="en-US"/>
          </a:p>
        </p:txBody>
      </p:sp>
    </p:spTree>
    <p:extLst>
      <p:ext uri="{BB962C8B-B14F-4D97-AF65-F5344CB8AC3E}">
        <p14:creationId xmlns:p14="http://schemas.microsoft.com/office/powerpoint/2010/main" val="87141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页">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6E2078-F302-4651-A2A2-2FC6C4E1A3F1}" type="datetime1">
              <a:rPr lang="zh-CN" altLang="en-US" smtClean="0"/>
              <a:t>2017/11/1</a:t>
            </a:fld>
            <a:endParaRPr lang="zh-CN" altLang="en-US"/>
          </a:p>
        </p:txBody>
      </p:sp>
      <p:pic>
        <p:nvPicPr>
          <p:cNvPr id="1025" name="Picture 1" descr="C:\Users\Christal-yhy\AppData\Roaming\Tencent\Users\601238172\QQ\WinTemp\RichOle\D2$RZ2O6HM6TXVWC2NT~9[Q.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5701" y="1"/>
            <a:ext cx="4087631" cy="251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3962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B581D97-AB7E-4FCB-A143-DD346535FC6B}" type="datetimeFigureOut">
              <a:rPr lang="zh-CN" altLang="en-US"/>
              <a:pPr>
                <a:defRPr/>
              </a:pPr>
              <a:t>2017/11/1</a:t>
            </a:fld>
            <a:endParaRPr lang="zh-CN" altLang="en-US"/>
          </a:p>
        </p:txBody>
      </p:sp>
      <p:sp>
        <p:nvSpPr>
          <p:cNvPr id="3" name="页脚占位符 4"/>
          <p:cNvSpPr>
            <a:spLocks noGrp="1" noChangeArrowheads="1"/>
          </p:cNvSpPr>
          <p:nvPr>
            <p:ph type="ftr" sz="quarter" idx="11"/>
          </p:nvPr>
        </p:nvSpPr>
        <p:spPr>
          <a:xfrm>
            <a:off x="4165600" y="6356351"/>
            <a:ext cx="3860800" cy="365125"/>
          </a:xfrm>
          <a:prstGeom prst="rect">
            <a:avLst/>
          </a:prstGeom>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737600" y="6356351"/>
            <a:ext cx="2844800" cy="365125"/>
          </a:xfrm>
          <a:prstGeom prst="rect">
            <a:avLst/>
          </a:prstGeom>
          <a:ln/>
        </p:spPr>
        <p:txBody>
          <a:bodyPr/>
          <a:lstStyle>
            <a:lvl1pPr>
              <a:defRPr/>
            </a:lvl1pPr>
          </a:lstStyle>
          <a:p>
            <a:fld id="{7806F860-75D1-45F9-8F65-FAACBBD0B38A}" type="slidenum">
              <a:rPr lang="zh-CN" altLang="en-US"/>
              <a:pPr/>
              <a:t>‹#›</a:t>
            </a:fld>
            <a:endParaRPr lang="zh-CN" altLang="en-US"/>
          </a:p>
        </p:txBody>
      </p:sp>
    </p:spTree>
    <p:extLst>
      <p:ext uri="{BB962C8B-B14F-4D97-AF65-F5344CB8AC3E}">
        <p14:creationId xmlns:p14="http://schemas.microsoft.com/office/powerpoint/2010/main" val="248912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054100" y="6501490"/>
            <a:ext cx="2743200" cy="356510"/>
          </a:xfrm>
          <a:prstGeom prst="rect">
            <a:avLst/>
          </a:prstGeom>
        </p:spPr>
        <p:txBody>
          <a:bodyPr vert="horz" lIns="91440" tIns="45720" rIns="91440" bIns="45720" rtlCol="0" anchor="ctr"/>
          <a:lstStyle>
            <a:lvl1pPr algn="l">
              <a:defRPr sz="1200">
                <a:solidFill>
                  <a:schemeClr val="tx1">
                    <a:tint val="75000"/>
                  </a:schemeClr>
                </a:solidFill>
              </a:defRPr>
            </a:lvl1pPr>
          </a:lstStyle>
          <a:p>
            <a:fld id="{A1BE0A72-8501-4974-A7B7-5BD248ABBAFC}" type="datetime1">
              <a:rPr lang="zh-CN" altLang="en-US" smtClean="0"/>
              <a:t>2017/11/1</a:t>
            </a:fld>
            <a:endParaRPr lang="zh-CN" altLang="en-US"/>
          </a:p>
        </p:txBody>
      </p:sp>
      <p:pic>
        <p:nvPicPr>
          <p:cNvPr id="3" name="图片 2" descr="软院logo横版.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21126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1" r:id="rId4"/>
    <p:sldLayoutId id="2147483654" r:id="rId5"/>
    <p:sldLayoutId id="2147483703" r:id="rId6"/>
    <p:sldLayoutId id="2147483650" r:id="rId7"/>
    <p:sldLayoutId id="2147483655"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2017/11/1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3512798D-3C63-415D-8EC1-6BE98374BAF6}"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12471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11/1/2017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2554398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A1BE0A72-8501-4974-A7B7-5BD248ABBAFC}" type="datetime1">
              <a:rPr lang="zh-CN" altLang="en-US" smtClean="0"/>
              <a:t>2017/11/1</a:t>
            </a:fld>
            <a:endParaRPr lang="zh-CN" altLang="en-US"/>
          </a:p>
        </p:txBody>
      </p:sp>
      <p:sp>
        <p:nvSpPr>
          <p:cNvPr id="5" name="页脚占位符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FE6A3721-9BF6-4181-8215-E505A3BBED3F}" type="slidenum">
              <a:rPr lang="zh-CN" altLang="en-US" smtClean="0"/>
              <a:t>‹#›</a:t>
            </a:fld>
            <a:endParaRPr lang="zh-CN" altLang="en-US"/>
          </a:p>
        </p:txBody>
      </p:sp>
      <p:pic>
        <p:nvPicPr>
          <p:cNvPr id="7" name="图片 6" descr="软院logo横版.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96729" y="191177"/>
            <a:ext cx="29289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98403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vi-VN"/>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vi-VN"/>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8726F-0AD2-4A20-BC72-263D2D3F3A2F}" type="datetime1">
              <a:rPr lang="en-US" altLang="zh-CN" smtClean="0"/>
              <a:t>11/1/2017</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11264456" y="675577"/>
            <a:ext cx="484632" cy="471563"/>
            <a:chOff x="3303354" y="2367094"/>
            <a:chExt cx="484632" cy="471563"/>
          </a:xfrm>
        </p:grpSpPr>
        <p:sp>
          <p:nvSpPr>
            <p:cNvPr id="8" name="Pentagon 7"/>
            <p:cNvSpPr/>
            <p:nvPr/>
          </p:nvSpPr>
          <p:spPr>
            <a:xfrm rot="5400000">
              <a:off x="3336545" y="2387216"/>
              <a:ext cx="418250" cy="484632"/>
            </a:xfrm>
            <a:prstGeom prst="homePlate">
              <a:avLst>
                <a:gd name="adj" fmla="val 2554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9" name="Rectangle 8"/>
            <p:cNvSpPr/>
            <p:nvPr/>
          </p:nvSpPr>
          <p:spPr>
            <a:xfrm>
              <a:off x="3303354" y="2367094"/>
              <a:ext cx="484632" cy="10662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
        <p:nvSpPr>
          <p:cNvPr id="10" name="Slide Number Placeholder 4"/>
          <p:cNvSpPr txBox="1">
            <a:spLocks/>
          </p:cNvSpPr>
          <p:nvPr/>
        </p:nvSpPr>
        <p:spPr>
          <a:xfrm>
            <a:off x="11235882" y="675577"/>
            <a:ext cx="556069" cy="471563"/>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E872C3-2ED1-43FB-B3C4-BA6F078D7CD3}" type="slidenum">
              <a:rPr lang="en-US" sz="1800" smtClean="0"/>
              <a:pPr/>
              <a:t>‹#›</a:t>
            </a:fld>
            <a:endParaRPr lang="en-US" sz="1800"/>
          </a:p>
        </p:txBody>
      </p:sp>
      <p:grpSp>
        <p:nvGrpSpPr>
          <p:cNvPr id="11" name="Group 10"/>
          <p:cNvGrpSpPr/>
          <p:nvPr/>
        </p:nvGrpSpPr>
        <p:grpSpPr>
          <a:xfrm>
            <a:off x="0" y="6725538"/>
            <a:ext cx="12192000" cy="132463"/>
            <a:chOff x="0" y="6725537"/>
            <a:chExt cx="12192000" cy="132463"/>
          </a:xfrm>
        </p:grpSpPr>
        <p:sp>
          <p:nvSpPr>
            <p:cNvPr id="12" name="Rectangle 11"/>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3" name="Rectangle 12"/>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4" name="Rectangle 13"/>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5" name="Rectangle 14"/>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sp>
          <p:nvSpPr>
            <p:cNvPr id="16" name="Rectangle 15"/>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351"/>
            </a:p>
          </p:txBody>
        </p:sp>
      </p:grpSp>
    </p:spTree>
    <p:extLst>
      <p:ext uri="{BB962C8B-B14F-4D97-AF65-F5344CB8AC3E}">
        <p14:creationId xmlns:p14="http://schemas.microsoft.com/office/powerpoint/2010/main" val="345039401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res.wx.qq.com/open/js/jweixin-1.2.0.j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www.example.com/test/test.ph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4"/>
          </p:nvPr>
        </p:nvSpPr>
        <p:spPr>
          <a:xfrm>
            <a:off x="0" y="3560960"/>
            <a:ext cx="12192000" cy="989711"/>
          </a:xfrm>
        </p:spPr>
        <p:txBody>
          <a:bodyPr>
            <a:normAutofit/>
          </a:bodyPr>
          <a:lstStyle/>
          <a:p>
            <a:r>
              <a:rPr lang="zh-CN" altLang="en-US" dirty="0"/>
              <a:t>第</a:t>
            </a:r>
            <a:r>
              <a:rPr lang="en-US" altLang="zh-CN" dirty="0"/>
              <a:t>10</a:t>
            </a:r>
            <a:r>
              <a:rPr lang="zh-CN" altLang="en-US" dirty="0"/>
              <a:t>讲 </a:t>
            </a:r>
            <a:r>
              <a:rPr lang="en-US" altLang="zh-CN" dirty="0"/>
              <a:t>JS-SDK</a:t>
            </a:r>
            <a:endParaRPr lang="zh-CN" altLang="en-US" dirty="0"/>
          </a:p>
        </p:txBody>
      </p:sp>
      <p:sp>
        <p:nvSpPr>
          <p:cNvPr id="4" name="内容占位符 3"/>
          <p:cNvSpPr>
            <a:spLocks noGrp="1"/>
          </p:cNvSpPr>
          <p:nvPr>
            <p:ph sz="quarter" idx="15"/>
          </p:nvPr>
        </p:nvSpPr>
        <p:spPr>
          <a:xfrm>
            <a:off x="2599871" y="2459301"/>
            <a:ext cx="7175500" cy="731329"/>
          </a:xfrm>
        </p:spPr>
        <p:txBody>
          <a:bodyPr/>
          <a:lstStyle/>
          <a:p>
            <a:r>
              <a:rPr lang="en-US" altLang="zh-CN" dirty="0"/>
              <a:t>——</a:t>
            </a:r>
            <a:r>
              <a:rPr lang="zh-CN" altLang="en-US" dirty="0"/>
              <a:t>微信与移动</a:t>
            </a:r>
            <a:r>
              <a:rPr lang="en-US" altLang="zh-CN" dirty="0"/>
              <a:t>Web</a:t>
            </a:r>
            <a:r>
              <a:rPr lang="zh-CN" altLang="en-US" dirty="0"/>
              <a:t>开发之</a:t>
            </a:r>
          </a:p>
        </p:txBody>
      </p:sp>
    </p:spTree>
    <p:extLst>
      <p:ext uri="{BB962C8B-B14F-4D97-AF65-F5344CB8AC3E}">
        <p14:creationId xmlns:p14="http://schemas.microsoft.com/office/powerpoint/2010/main" val="42674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签名的步骤</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生成签名的步骤：</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1. </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并生成</a:t>
            </a:r>
            <a:r>
              <a:rPr lang="en-US" altLang="zh-CN" dirty="0" err="1">
                <a:ea typeface="微软雅黑" panose="020B0503020204020204" pitchFamily="34" charset="-122"/>
              </a:rPr>
              <a:t>timstamp</a:t>
            </a:r>
            <a:r>
              <a:rPr lang="zh-CN" altLang="en-US" dirty="0">
                <a:ea typeface="微软雅黑" panose="020B0503020204020204" pitchFamily="34" charset="-122"/>
              </a:rPr>
              <a:t>与</a:t>
            </a:r>
            <a:r>
              <a:rPr lang="en-US" altLang="zh-CN" dirty="0" err="1">
                <a:ea typeface="微软雅黑" panose="020B0503020204020204" pitchFamily="34" charset="-122"/>
              </a:rPr>
              <a:t>noncestr</a:t>
            </a:r>
            <a:r>
              <a:rPr lang="zh-CN" altLang="en-US" dirty="0">
                <a:ea typeface="微软雅黑" panose="020B0503020204020204" pitchFamily="34" charset="-122"/>
              </a:rPr>
              <a:t>。</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2. </a:t>
            </a:r>
            <a:r>
              <a:rPr lang="zh-CN" altLang="en-US" dirty="0">
                <a:ea typeface="微软雅黑" panose="020B0503020204020204" pitchFamily="34" charset="-122"/>
              </a:rPr>
              <a:t>对所</a:t>
            </a:r>
            <a:r>
              <a:rPr lang="zh-CN" altLang="en-US" dirty="0">
                <a:solidFill>
                  <a:schemeClr val="accent6">
                    <a:lumMod val="75000"/>
                  </a:schemeClr>
                </a:solidFill>
                <a:ea typeface="微软雅黑" panose="020B0503020204020204" pitchFamily="34" charset="-122"/>
              </a:rPr>
              <a:t>有待签名参数按照字段名</a:t>
            </a:r>
            <a:r>
              <a:rPr lang="zh-CN" altLang="en-US" dirty="0">
                <a:ea typeface="微软雅黑" panose="020B0503020204020204" pitchFamily="34" charset="-122"/>
              </a:rPr>
              <a:t>的</a:t>
            </a:r>
            <a:r>
              <a:rPr lang="en-US" altLang="zh-CN" dirty="0">
                <a:ea typeface="微软雅黑" panose="020B0503020204020204" pitchFamily="34" charset="-122"/>
              </a:rPr>
              <a:t>ASCII </a:t>
            </a:r>
            <a:r>
              <a:rPr lang="zh-CN" altLang="en-US" dirty="0">
                <a:ea typeface="微软雅黑" panose="020B0503020204020204" pitchFamily="34" charset="-122"/>
              </a:rPr>
              <a:t>码从小到大排序（字典序）。</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3. </a:t>
            </a:r>
            <a:r>
              <a:rPr lang="zh-CN" altLang="en-US" dirty="0">
                <a:ea typeface="微软雅黑" panose="020B0503020204020204" pitchFamily="34" charset="-122"/>
              </a:rPr>
              <a:t>对参数名与参数值使用</a:t>
            </a:r>
            <a:r>
              <a:rPr lang="en-US" altLang="zh-CN" dirty="0" err="1">
                <a:ea typeface="微软雅黑" panose="020B0503020204020204" pitchFamily="34" charset="-122"/>
              </a:rPr>
              <a:t>url</a:t>
            </a:r>
            <a:r>
              <a:rPr lang="zh-CN" altLang="en-US" dirty="0">
                <a:ea typeface="微软雅黑" panose="020B0503020204020204" pitchFamily="34" charset="-122"/>
              </a:rPr>
              <a:t>键值对的格式（</a:t>
            </a:r>
            <a:r>
              <a:rPr lang="en-US" altLang="zh-CN" dirty="0"/>
              <a:t>key1=value1&amp;key2=value2…</a:t>
            </a:r>
            <a:r>
              <a:rPr lang="zh-CN" altLang="en-US" dirty="0">
                <a:ea typeface="微软雅黑" panose="020B0503020204020204" pitchFamily="34" charset="-122"/>
              </a:rPr>
              <a:t>）进行字符串拼接。</a:t>
            </a:r>
            <a:endParaRPr lang="en-US" altLang="zh-CN" dirty="0">
              <a:ea typeface="微软雅黑" panose="020B0503020204020204" pitchFamily="34" charset="-122"/>
            </a:endParaRPr>
          </a:p>
          <a:p>
            <a:pPr lvl="2">
              <a:lnSpc>
                <a:spcPct val="150000"/>
              </a:lnSpc>
            </a:pPr>
            <a:r>
              <a:rPr lang="zh-CN" altLang="en-US" sz="1600" dirty="0">
                <a:solidFill>
                  <a:schemeClr val="accent6">
                    <a:lumMod val="75000"/>
                  </a:schemeClr>
                </a:solidFill>
                <a:ea typeface="微软雅黑" panose="020B0503020204020204" pitchFamily="34" charset="-122"/>
              </a:rPr>
              <a:t>注意：这里所有的参数名都是小写字符，并且字段名和字段值都采用原始值，不进行</a:t>
            </a:r>
            <a:r>
              <a:rPr lang="en-US" altLang="zh-CN" sz="1600" dirty="0">
                <a:solidFill>
                  <a:schemeClr val="accent6">
                    <a:lumMod val="75000"/>
                  </a:schemeClr>
                </a:solidFill>
                <a:ea typeface="微软雅黑" panose="020B0503020204020204" pitchFamily="34" charset="-122"/>
              </a:rPr>
              <a:t>URL </a:t>
            </a:r>
            <a:r>
              <a:rPr lang="zh-CN" altLang="en-US" sz="1600" dirty="0">
                <a:solidFill>
                  <a:schemeClr val="accent6">
                    <a:lumMod val="75000"/>
                  </a:schemeClr>
                </a:solidFill>
                <a:ea typeface="微软雅黑" panose="020B0503020204020204" pitchFamily="34" charset="-122"/>
              </a:rPr>
              <a:t>转义。</a:t>
            </a:r>
            <a:endParaRPr lang="en-US" altLang="zh-CN" sz="1600" dirty="0">
              <a:solidFill>
                <a:schemeClr val="accent6">
                  <a:lumMod val="75000"/>
                </a:schemeClr>
              </a:solidFill>
              <a:ea typeface="微软雅黑" panose="020B0503020204020204" pitchFamily="34" charset="-122"/>
            </a:endParaRPr>
          </a:p>
          <a:p>
            <a:pPr lvl="1">
              <a:lnSpc>
                <a:spcPct val="150000"/>
              </a:lnSpc>
            </a:pPr>
            <a:r>
              <a:rPr lang="en-US" altLang="zh-CN" dirty="0">
                <a:ea typeface="微软雅黑" panose="020B0503020204020204" pitchFamily="34" charset="-122"/>
              </a:rPr>
              <a:t>4. </a:t>
            </a:r>
            <a:r>
              <a:rPr lang="zh-CN" altLang="en-US" dirty="0">
                <a:ea typeface="微软雅黑" panose="020B0503020204020204" pitchFamily="34" charset="-122"/>
              </a:rPr>
              <a:t>对拼接的字符串进行</a:t>
            </a:r>
            <a:r>
              <a:rPr lang="en-US" altLang="zh-CN" dirty="0">
                <a:ea typeface="微软雅黑" panose="020B0503020204020204" pitchFamily="34" charset="-122"/>
              </a:rPr>
              <a:t>sha1</a:t>
            </a:r>
            <a:r>
              <a:rPr lang="zh-CN" altLang="en-US" dirty="0">
                <a:ea typeface="微软雅黑" panose="020B0503020204020204" pitchFamily="34" charset="-122"/>
              </a:rPr>
              <a:t>加密签名：</a:t>
            </a:r>
            <a:r>
              <a:rPr lang="en-US" altLang="zh-CN" dirty="0">
                <a:ea typeface="微软雅黑" panose="020B0503020204020204" pitchFamily="34" charset="-122"/>
              </a:rPr>
              <a:t>sha1(string)</a:t>
            </a:r>
            <a:r>
              <a:rPr lang="zh-CN" altLang="en-US" dirty="0">
                <a:ea typeface="微软雅黑" panose="020B0503020204020204" pitchFamily="34" charset="-122"/>
              </a:rPr>
              <a:t>。</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326540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dirty="0"/>
              <a:t>第二讲</a:t>
            </a:r>
          </a:p>
        </p:txBody>
      </p:sp>
      <p:sp>
        <p:nvSpPr>
          <p:cNvPr id="4" name="文本框 3"/>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基本使用（二）</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945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zh-CN" altLang="en-US" b="0" dirty="0"/>
              <a:t>接口配置列表</a:t>
            </a:r>
          </a:p>
        </p:txBody>
      </p:sp>
      <p:sp>
        <p:nvSpPr>
          <p:cNvPr id="3" name="文本框 2">
            <a:extLst>
              <a:ext uri="{FF2B5EF4-FFF2-40B4-BE49-F238E27FC236}">
                <a16:creationId xmlns:a16="http://schemas.microsoft.com/office/drawing/2014/main" id="{62F0578D-AB07-4633-A5CA-0C7838885FB8}"/>
              </a:ext>
            </a:extLst>
          </p:cNvPr>
          <p:cNvSpPr txBox="1"/>
          <p:nvPr/>
        </p:nvSpPr>
        <p:spPr>
          <a:xfrm>
            <a:off x="1054099" y="1710813"/>
            <a:ext cx="10135011" cy="4589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请确保要调用的接口在配置列表中，否则无法调用。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679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113956" cy="685800"/>
          </a:xfrm>
        </p:spPr>
        <p:txBody>
          <a:bodyPr/>
          <a:lstStyle/>
          <a:p>
            <a:r>
              <a:rPr lang="en-US" altLang="zh-CN" b="0" dirty="0"/>
              <a:t>ready</a:t>
            </a:r>
            <a:r>
              <a:rPr lang="zh-CN" altLang="en-US" b="0" dirty="0"/>
              <a:t>接口的回调函数</a:t>
            </a:r>
          </a:p>
        </p:txBody>
      </p:sp>
      <p:sp>
        <p:nvSpPr>
          <p:cNvPr id="3" name="文本框 2">
            <a:extLst>
              <a:ext uri="{FF2B5EF4-FFF2-40B4-BE49-F238E27FC236}">
                <a16:creationId xmlns:a16="http://schemas.microsoft.com/office/drawing/2014/main" id="{62F0578D-AB07-4633-A5CA-0C7838885FB8}"/>
              </a:ext>
            </a:extLst>
          </p:cNvPr>
          <p:cNvSpPr txBox="1"/>
          <p:nvPr/>
        </p:nvSpPr>
        <p:spPr>
          <a:xfrm>
            <a:off x="1054099" y="1710813"/>
            <a:ext cx="10135011"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信息验证后会执行</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方法，所有接口调用都必须在</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接口获得结果之后，</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是一个客户端的异步操作，所以如果需要在页面加载时就调用相关接口，则须把相关接口放在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函数中调用来确保正确执行。</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对于用户触发时才调用的接口，则可以直接调用，不需要放在</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on</a:t>
            </a:r>
            <a:r>
              <a:rPr lang="zh-CN" altLang="en-US" dirty="0">
                <a:latin typeface="微软雅黑" panose="020B0503020204020204" pitchFamily="34" charset="-122"/>
                <a:ea typeface="微软雅黑" panose="020B0503020204020204" pitchFamily="34" charset="-122"/>
              </a:rPr>
              <a:t>开头的接口都是要放到</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函数中配置的。</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1209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788135" cy="685800"/>
          </a:xfrm>
        </p:spPr>
        <p:txBody>
          <a:bodyPr/>
          <a:lstStyle/>
          <a:p>
            <a:r>
              <a:rPr lang="en-US" altLang="zh-CN" b="0" dirty="0"/>
              <a:t>error</a:t>
            </a:r>
            <a:r>
              <a:rPr lang="zh-CN" altLang="en-US" b="0" dirty="0"/>
              <a:t>接口的回调函数</a:t>
            </a:r>
          </a:p>
        </p:txBody>
      </p:sp>
      <p:sp>
        <p:nvSpPr>
          <p:cNvPr id="3" name="文本框 2">
            <a:extLst>
              <a:ext uri="{FF2B5EF4-FFF2-40B4-BE49-F238E27FC236}">
                <a16:creationId xmlns:a16="http://schemas.microsoft.com/office/drawing/2014/main" id="{381136EF-B986-46B9-838C-B1E37719567C}"/>
              </a:ext>
            </a:extLst>
          </p:cNvPr>
          <p:cNvSpPr txBox="1"/>
          <p:nvPr/>
        </p:nvSpPr>
        <p:spPr>
          <a:xfrm>
            <a:off x="1054099" y="1691148"/>
            <a:ext cx="10410315"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信息验证失败会执行</a:t>
            </a:r>
            <a:r>
              <a:rPr lang="en-US" altLang="zh-CN" dirty="0">
                <a:latin typeface="微软雅黑" panose="020B0503020204020204" pitchFamily="34" charset="-122"/>
                <a:ea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rPr>
              <a:t>函数，如签名过期导致验证失败。</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具体错误信息可以打开</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debug</a:t>
            </a:r>
            <a:r>
              <a:rPr lang="zh-CN" altLang="en-US" dirty="0">
                <a:latin typeface="微软雅黑" panose="020B0503020204020204" pitchFamily="34" charset="-122"/>
                <a:ea typeface="微软雅黑" panose="020B0503020204020204" pitchFamily="34" charset="-122"/>
              </a:rPr>
              <a:t>模式查看，也可以在返回的</a:t>
            </a:r>
            <a:r>
              <a:rPr lang="en-US" altLang="zh-CN" dirty="0">
                <a:latin typeface="微软雅黑" panose="020B0503020204020204" pitchFamily="34" charset="-122"/>
                <a:ea typeface="微软雅黑" panose="020B0503020204020204" pitchFamily="34" charset="-122"/>
              </a:rPr>
              <a:t>res</a:t>
            </a:r>
            <a:r>
              <a:rPr lang="zh-CN" altLang="en-US" dirty="0">
                <a:latin typeface="微软雅黑" panose="020B0503020204020204" pitchFamily="34" charset="-122"/>
                <a:ea typeface="微软雅黑" panose="020B0503020204020204" pitchFamily="34" charset="-122"/>
              </a:rPr>
              <a:t>参数中查看，对于</a:t>
            </a:r>
            <a:r>
              <a:rPr lang="en-US" altLang="zh-CN" dirty="0">
                <a:latin typeface="微软雅黑" panose="020B0503020204020204" pitchFamily="34" charset="-122"/>
                <a:ea typeface="微软雅黑" panose="020B0503020204020204" pitchFamily="34" charset="-122"/>
              </a:rPr>
              <a:t>SPA</a:t>
            </a:r>
            <a:r>
              <a:rPr lang="zh-CN" altLang="en-US" dirty="0">
                <a:latin typeface="微软雅黑" panose="020B0503020204020204" pitchFamily="34" charset="-122"/>
                <a:ea typeface="微软雅黑" panose="020B0503020204020204" pitchFamily="34" charset="-122"/>
              </a:rPr>
              <a:t>可以在这里更新签名。</a:t>
            </a:r>
          </a:p>
        </p:txBody>
      </p:sp>
    </p:spTree>
    <p:extLst>
      <p:ext uri="{BB962C8B-B14F-4D97-AF65-F5344CB8AC3E}">
        <p14:creationId xmlns:p14="http://schemas.microsoft.com/office/powerpoint/2010/main" val="106707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分享到朋友圈接口</a:t>
            </a:r>
          </a:p>
        </p:txBody>
      </p:sp>
      <p:sp>
        <p:nvSpPr>
          <p:cNvPr id="3" name="矩形 2">
            <a:extLst>
              <a:ext uri="{FF2B5EF4-FFF2-40B4-BE49-F238E27FC236}">
                <a16:creationId xmlns:a16="http://schemas.microsoft.com/office/drawing/2014/main" id="{059BF085-ED71-4527-A0B3-D2D3383A6E10}"/>
              </a:ext>
            </a:extLst>
          </p:cNvPr>
          <p:cNvSpPr/>
          <p:nvPr/>
        </p:nvSpPr>
        <p:spPr>
          <a:xfrm>
            <a:off x="1179870" y="1632350"/>
            <a:ext cx="9881419" cy="3970318"/>
          </a:xfrm>
          <a:prstGeom prst="rect">
            <a:avLst/>
          </a:prstGeom>
        </p:spPr>
        <p:txBody>
          <a:bodyPr wrap="square">
            <a:spAutoFit/>
          </a:bodyPr>
          <a:lstStyle/>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接口参数</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wx.onMenuShareTimeline</a:t>
            </a:r>
            <a:r>
              <a:rPr lang="en-US" altLang="zh-CN" dirty="0">
                <a:latin typeface="arial" panose="020B0604020202020204" pitchFamily="34" charset="0"/>
              </a:rPr>
              <a:t>({</a:t>
            </a:r>
            <a:endParaRPr lang="en-US" altLang="zh-CN" dirty="0"/>
          </a:p>
          <a:p>
            <a:pPr lvl="1"/>
            <a:r>
              <a:rPr lang="en-US" altLang="zh-CN" dirty="0">
                <a:latin typeface="arial" panose="020B0604020202020204" pitchFamily="34" charset="0"/>
              </a:rPr>
              <a:t>    title: '', // </a:t>
            </a:r>
            <a:r>
              <a:rPr lang="zh-CN" altLang="en-US" dirty="0">
                <a:latin typeface="arial" panose="020B0604020202020204" pitchFamily="34" charset="0"/>
              </a:rPr>
              <a:t>分享标题</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link: '', // </a:t>
            </a:r>
            <a:r>
              <a:rPr lang="zh-CN" altLang="en-US" dirty="0">
                <a:latin typeface="arial" panose="020B0604020202020204" pitchFamily="34" charset="0"/>
              </a:rPr>
              <a:t>分享链接，该链接域名或路径必须与当前页面对应的公众号</a:t>
            </a:r>
            <a:r>
              <a:rPr lang="en-US" altLang="zh-CN" dirty="0">
                <a:latin typeface="arial" panose="020B0604020202020204" pitchFamily="34" charset="0"/>
              </a:rPr>
              <a:t>JS</a:t>
            </a:r>
            <a:r>
              <a:rPr lang="zh-CN" altLang="en-US" dirty="0">
                <a:latin typeface="arial" panose="020B0604020202020204" pitchFamily="34" charset="0"/>
              </a:rPr>
              <a:t>安全域名一致</a:t>
            </a:r>
            <a:endParaRPr lang="zh-CN" altLang="en-US" dirty="0"/>
          </a:p>
          <a:p>
            <a:pPr lvl="1"/>
            <a:r>
              <a:rPr lang="zh-CN" altLang="en-US" dirty="0">
                <a:latin typeface="arial" panose="020B0604020202020204" pitchFamily="34" charset="0"/>
              </a:rPr>
              <a:t>    </a:t>
            </a:r>
            <a:r>
              <a:rPr lang="en-US" altLang="zh-CN" dirty="0" err="1">
                <a:latin typeface="arial" panose="020B0604020202020204" pitchFamily="34" charset="0"/>
              </a:rPr>
              <a:t>imgUrl</a:t>
            </a:r>
            <a:r>
              <a:rPr lang="en-US" altLang="zh-CN" dirty="0">
                <a:latin typeface="arial" panose="020B0604020202020204" pitchFamily="34" charset="0"/>
              </a:rPr>
              <a:t>: '', // </a:t>
            </a:r>
            <a:r>
              <a:rPr lang="zh-CN" altLang="en-US" dirty="0">
                <a:latin typeface="arial" panose="020B0604020202020204" pitchFamily="34" charset="0"/>
              </a:rPr>
              <a:t>分享图标</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success: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用户确认分享后执行的回调函数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cancel: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用户取消分享后执行的回调函数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en-US" altLang="zh-CN" dirty="0">
                <a:latin typeface="arial" panose="020B0604020202020204" pitchFamily="34" charset="0"/>
              </a:rPr>
              <a:t>});</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调用方式：</a:t>
            </a:r>
            <a:endParaRPr lang="en-US" altLang="zh-CN" dirty="0">
              <a:latin typeface="arial" panose="020B0604020202020204" pitchFamily="34" charset="0"/>
              <a:ea typeface="微软雅黑" panose="020B0503020204020204" pitchFamily="34" charset="-122"/>
            </a:endParaRPr>
          </a:p>
          <a:p>
            <a:pPr lvl="1"/>
            <a:r>
              <a:rPr lang="zh-CN" altLang="en-US" dirty="0">
                <a:latin typeface="arial" panose="020B0604020202020204" pitchFamily="34" charset="0"/>
                <a:ea typeface="微软雅黑" panose="020B0503020204020204" pitchFamily="34" charset="-122"/>
              </a:rPr>
              <a:t>在</a:t>
            </a:r>
            <a:r>
              <a:rPr lang="en-US" altLang="zh-CN" dirty="0">
                <a:latin typeface="arial" panose="020B0604020202020204" pitchFamily="34" charset="0"/>
                <a:ea typeface="微软雅黑" panose="020B0503020204020204" pitchFamily="34" charset="-122"/>
              </a:rPr>
              <a:t>ready</a:t>
            </a:r>
            <a:r>
              <a:rPr lang="zh-CN" altLang="en-US" dirty="0">
                <a:latin typeface="arial" panose="020B0604020202020204" pitchFamily="34" charset="0"/>
                <a:ea typeface="微软雅黑" panose="020B0503020204020204" pitchFamily="34" charset="-122"/>
              </a:rPr>
              <a:t>函数中配置，用户分享页面到朋友圈会自动调用此接口。</a:t>
            </a:r>
            <a:endParaRPr lang="en-US" altLang="zh-CN"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90227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分享给朋友接口</a:t>
            </a:r>
          </a:p>
        </p:txBody>
      </p:sp>
      <p:sp>
        <p:nvSpPr>
          <p:cNvPr id="3" name="矩形 2">
            <a:extLst>
              <a:ext uri="{FF2B5EF4-FFF2-40B4-BE49-F238E27FC236}">
                <a16:creationId xmlns:a16="http://schemas.microsoft.com/office/drawing/2014/main" id="{36F070ED-2F11-435D-AF44-8BD25481AB20}"/>
              </a:ext>
            </a:extLst>
          </p:cNvPr>
          <p:cNvSpPr/>
          <p:nvPr/>
        </p:nvSpPr>
        <p:spPr>
          <a:xfrm>
            <a:off x="934063" y="1628111"/>
            <a:ext cx="10323872" cy="4801314"/>
          </a:xfrm>
          <a:prstGeom prst="rect">
            <a:avLst/>
          </a:prstGeom>
        </p:spPr>
        <p:txBody>
          <a:bodyPr wrap="square">
            <a:spAutoFit/>
          </a:bodyPr>
          <a:lstStyle/>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接口参数</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wx.onMenuShareAppMessage</a:t>
            </a:r>
            <a:r>
              <a:rPr lang="en-US" altLang="zh-CN" dirty="0">
                <a:latin typeface="arial" panose="020B0604020202020204" pitchFamily="34" charset="0"/>
              </a:rPr>
              <a:t>({</a:t>
            </a:r>
            <a:endParaRPr lang="en-US" altLang="zh-CN" dirty="0"/>
          </a:p>
          <a:p>
            <a:pPr lvl="1"/>
            <a:r>
              <a:rPr lang="en-US" altLang="zh-CN" dirty="0">
                <a:latin typeface="arial" panose="020B0604020202020204" pitchFamily="34" charset="0"/>
              </a:rPr>
              <a:t>    title: '', // </a:t>
            </a:r>
            <a:r>
              <a:rPr lang="zh-CN" altLang="en-US" dirty="0">
                <a:latin typeface="arial" panose="020B0604020202020204" pitchFamily="34" charset="0"/>
              </a:rPr>
              <a:t>分享标题</a:t>
            </a:r>
            <a:endParaRPr lang="zh-CN" altLang="en-US" dirty="0"/>
          </a:p>
          <a:p>
            <a:pPr lvl="1"/>
            <a:r>
              <a:rPr lang="zh-CN" altLang="en-US" dirty="0">
                <a:latin typeface="arial" panose="020B0604020202020204" pitchFamily="34" charset="0"/>
              </a:rPr>
              <a:t>    </a:t>
            </a:r>
            <a:r>
              <a:rPr lang="en-US" altLang="zh-CN" dirty="0" err="1">
                <a:latin typeface="arial" panose="020B0604020202020204" pitchFamily="34" charset="0"/>
              </a:rPr>
              <a:t>desc</a:t>
            </a:r>
            <a:r>
              <a:rPr lang="en-US" altLang="zh-CN" dirty="0">
                <a:latin typeface="arial" panose="020B0604020202020204" pitchFamily="34" charset="0"/>
              </a:rPr>
              <a:t>: '', // </a:t>
            </a:r>
            <a:r>
              <a:rPr lang="zh-CN" altLang="en-US" dirty="0">
                <a:latin typeface="arial" panose="020B0604020202020204" pitchFamily="34" charset="0"/>
              </a:rPr>
              <a:t>分享描述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link: '', // </a:t>
            </a:r>
            <a:r>
              <a:rPr lang="zh-CN" altLang="en-US" dirty="0">
                <a:latin typeface="arial" panose="020B0604020202020204" pitchFamily="34" charset="0"/>
              </a:rPr>
              <a:t>分享链接，该链接域名或路径必须与当前页面对应的公众号</a:t>
            </a:r>
            <a:r>
              <a:rPr lang="en-US" altLang="zh-CN" dirty="0">
                <a:latin typeface="arial" panose="020B0604020202020204" pitchFamily="34" charset="0"/>
              </a:rPr>
              <a:t>JS</a:t>
            </a:r>
            <a:r>
              <a:rPr lang="zh-CN" altLang="en-US" dirty="0">
                <a:latin typeface="arial" panose="020B0604020202020204" pitchFamily="34" charset="0"/>
              </a:rPr>
              <a:t>安全域名一致</a:t>
            </a:r>
            <a:endParaRPr lang="zh-CN" altLang="en-US" dirty="0"/>
          </a:p>
          <a:p>
            <a:pPr lvl="1"/>
            <a:r>
              <a:rPr lang="zh-CN" altLang="en-US" dirty="0">
                <a:latin typeface="arial" panose="020B0604020202020204" pitchFamily="34" charset="0"/>
              </a:rPr>
              <a:t>    </a:t>
            </a:r>
            <a:r>
              <a:rPr lang="en-US" altLang="zh-CN" dirty="0" err="1">
                <a:latin typeface="arial" panose="020B0604020202020204" pitchFamily="34" charset="0"/>
              </a:rPr>
              <a:t>imgUrl</a:t>
            </a:r>
            <a:r>
              <a:rPr lang="en-US" altLang="zh-CN" dirty="0">
                <a:latin typeface="arial" panose="020B0604020202020204" pitchFamily="34" charset="0"/>
              </a:rPr>
              <a:t>: '', // </a:t>
            </a:r>
            <a:r>
              <a:rPr lang="zh-CN" altLang="en-US" dirty="0">
                <a:latin typeface="arial" panose="020B0604020202020204" pitchFamily="34" charset="0"/>
              </a:rPr>
              <a:t>分享图标</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type: '', // </a:t>
            </a:r>
            <a:r>
              <a:rPr lang="zh-CN" altLang="en-US" dirty="0">
                <a:latin typeface="arial" panose="020B0604020202020204" pitchFamily="34" charset="0"/>
              </a:rPr>
              <a:t>分享类型</a:t>
            </a:r>
            <a:r>
              <a:rPr lang="en-US" altLang="zh-CN" dirty="0">
                <a:latin typeface="arial" panose="020B0604020202020204" pitchFamily="34" charset="0"/>
              </a:rPr>
              <a:t>,music</a:t>
            </a:r>
            <a:r>
              <a:rPr lang="zh-CN" altLang="en-US" dirty="0">
                <a:latin typeface="arial" panose="020B0604020202020204" pitchFamily="34" charset="0"/>
              </a:rPr>
              <a:t>、</a:t>
            </a:r>
            <a:r>
              <a:rPr lang="en-US" altLang="zh-CN" dirty="0">
                <a:latin typeface="arial" panose="020B0604020202020204" pitchFamily="34" charset="0"/>
              </a:rPr>
              <a:t>video</a:t>
            </a:r>
            <a:r>
              <a:rPr lang="zh-CN" altLang="en-US" dirty="0">
                <a:latin typeface="arial" panose="020B0604020202020204" pitchFamily="34" charset="0"/>
              </a:rPr>
              <a:t>或</a:t>
            </a:r>
            <a:r>
              <a:rPr lang="en-US" altLang="zh-CN" dirty="0">
                <a:latin typeface="arial" panose="020B0604020202020204" pitchFamily="34" charset="0"/>
              </a:rPr>
              <a:t>link</a:t>
            </a:r>
            <a:r>
              <a:rPr lang="zh-CN" altLang="en-US" dirty="0">
                <a:latin typeface="arial" panose="020B0604020202020204" pitchFamily="34" charset="0"/>
              </a:rPr>
              <a:t>，不填默认为</a:t>
            </a:r>
            <a:r>
              <a:rPr lang="en-US" altLang="zh-CN" dirty="0">
                <a:latin typeface="arial" panose="020B0604020202020204" pitchFamily="34" charset="0"/>
              </a:rPr>
              <a:t>link</a:t>
            </a:r>
            <a:endParaRPr lang="en-US" altLang="zh-CN" dirty="0"/>
          </a:p>
          <a:p>
            <a:pPr lvl="1"/>
            <a:r>
              <a:rPr lang="en-US" altLang="zh-CN" dirty="0">
                <a:latin typeface="arial" panose="020B0604020202020204" pitchFamily="34" charset="0"/>
              </a:rPr>
              <a:t>    </a:t>
            </a:r>
            <a:r>
              <a:rPr lang="en-US" altLang="zh-CN" dirty="0" err="1">
                <a:latin typeface="arial" panose="020B0604020202020204" pitchFamily="34" charset="0"/>
              </a:rPr>
              <a:t>dataUrl</a:t>
            </a:r>
            <a:r>
              <a:rPr lang="en-US" altLang="zh-CN" dirty="0">
                <a:latin typeface="arial" panose="020B0604020202020204" pitchFamily="34" charset="0"/>
              </a:rPr>
              <a:t>: '', // </a:t>
            </a:r>
            <a:r>
              <a:rPr lang="zh-CN" altLang="en-US" dirty="0">
                <a:latin typeface="arial" panose="020B0604020202020204" pitchFamily="34" charset="0"/>
              </a:rPr>
              <a:t>如果</a:t>
            </a:r>
            <a:r>
              <a:rPr lang="en-US" altLang="zh-CN" dirty="0">
                <a:latin typeface="arial" panose="020B0604020202020204" pitchFamily="34" charset="0"/>
              </a:rPr>
              <a:t>type</a:t>
            </a:r>
            <a:r>
              <a:rPr lang="zh-CN" altLang="en-US" dirty="0">
                <a:latin typeface="arial" panose="020B0604020202020204" pitchFamily="34" charset="0"/>
              </a:rPr>
              <a:t>是</a:t>
            </a:r>
            <a:r>
              <a:rPr lang="en-US" altLang="zh-CN" dirty="0">
                <a:latin typeface="arial" panose="020B0604020202020204" pitchFamily="34" charset="0"/>
              </a:rPr>
              <a:t>music</a:t>
            </a:r>
            <a:r>
              <a:rPr lang="zh-CN" altLang="en-US" dirty="0">
                <a:latin typeface="arial" panose="020B0604020202020204" pitchFamily="34" charset="0"/>
              </a:rPr>
              <a:t>或</a:t>
            </a:r>
            <a:r>
              <a:rPr lang="en-US" altLang="zh-CN" dirty="0">
                <a:latin typeface="arial" panose="020B0604020202020204" pitchFamily="34" charset="0"/>
              </a:rPr>
              <a:t>video</a:t>
            </a:r>
            <a:r>
              <a:rPr lang="zh-CN" altLang="en-US" dirty="0">
                <a:latin typeface="arial" panose="020B0604020202020204" pitchFamily="34" charset="0"/>
              </a:rPr>
              <a:t>，则要提供数据链接，默认为空</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success: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用户确认分享后执行的回调函数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cancel: function () { </a:t>
            </a:r>
            <a:endParaRPr lang="en-US" altLang="zh-CN" dirty="0"/>
          </a:p>
          <a:p>
            <a:pPr lvl="1"/>
            <a:r>
              <a:rPr lang="en-US" altLang="zh-CN" dirty="0">
                <a:latin typeface="arial" panose="020B0604020202020204" pitchFamily="34" charset="0"/>
              </a:rPr>
              <a:t>        // </a:t>
            </a:r>
            <a:r>
              <a:rPr lang="zh-CN" altLang="en-US" dirty="0">
                <a:latin typeface="arial" panose="020B0604020202020204" pitchFamily="34" charset="0"/>
              </a:rPr>
              <a:t>用户取消分享后执行的回调函数</a:t>
            </a:r>
            <a:endParaRPr lang="zh-CN" altLang="en-US" dirty="0"/>
          </a:p>
          <a:p>
            <a:pPr lvl="1"/>
            <a:r>
              <a:rPr lang="zh-CN" altLang="en-US" dirty="0">
                <a:latin typeface="arial" panose="020B0604020202020204" pitchFamily="34" charset="0"/>
              </a:rPr>
              <a:t>    </a:t>
            </a:r>
            <a:r>
              <a:rPr lang="en-US" altLang="zh-CN" dirty="0">
                <a:latin typeface="arial" panose="020B0604020202020204" pitchFamily="34" charset="0"/>
              </a:rPr>
              <a:t>}</a:t>
            </a:r>
            <a:endParaRPr lang="zh-CN" altLang="en-US" dirty="0"/>
          </a:p>
          <a:p>
            <a:pPr lvl="1"/>
            <a:r>
              <a:rPr lang="en-US" altLang="zh-CN" dirty="0">
                <a:latin typeface="arial" panose="020B0604020202020204" pitchFamily="34" charset="0"/>
              </a:rPr>
              <a:t>});</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调用方式：</a:t>
            </a:r>
            <a:endParaRPr lang="en-US" altLang="zh-CN" dirty="0">
              <a:latin typeface="arial" panose="020B0604020202020204" pitchFamily="34" charset="0"/>
              <a:ea typeface="微软雅黑" panose="020B0503020204020204" pitchFamily="34" charset="-122"/>
            </a:endParaRPr>
          </a:p>
          <a:p>
            <a:pPr lvl="1"/>
            <a:r>
              <a:rPr lang="zh-CN" altLang="en-US" dirty="0">
                <a:latin typeface="arial" panose="020B0604020202020204" pitchFamily="34" charset="0"/>
                <a:ea typeface="微软雅黑" panose="020B0503020204020204" pitchFamily="34" charset="-122"/>
              </a:rPr>
              <a:t>在</a:t>
            </a:r>
            <a:r>
              <a:rPr lang="en-US" altLang="zh-CN" dirty="0">
                <a:latin typeface="arial" panose="020B0604020202020204" pitchFamily="34" charset="0"/>
                <a:ea typeface="微软雅黑" panose="020B0503020204020204" pitchFamily="34" charset="-122"/>
              </a:rPr>
              <a:t>ready</a:t>
            </a:r>
            <a:r>
              <a:rPr lang="zh-CN" altLang="en-US" dirty="0">
                <a:latin typeface="arial" panose="020B0604020202020204" pitchFamily="34" charset="0"/>
                <a:ea typeface="微软雅黑" panose="020B0503020204020204" pitchFamily="34" charset="-122"/>
              </a:rPr>
              <a:t>函数中配置，用户分享页面到朋友圈会自动调用此接口。</a:t>
            </a:r>
            <a:endParaRPr lang="en-US" altLang="zh-CN"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2705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关闭页面接口</a:t>
            </a:r>
          </a:p>
        </p:txBody>
      </p:sp>
      <p:sp>
        <p:nvSpPr>
          <p:cNvPr id="3" name="矩形 2">
            <a:extLst>
              <a:ext uri="{FF2B5EF4-FFF2-40B4-BE49-F238E27FC236}">
                <a16:creationId xmlns:a16="http://schemas.microsoft.com/office/drawing/2014/main" id="{4F2251B8-0945-47AD-843E-80680A521602}"/>
              </a:ext>
            </a:extLst>
          </p:cNvPr>
          <p:cNvSpPr/>
          <p:nvPr/>
        </p:nvSpPr>
        <p:spPr>
          <a:xfrm>
            <a:off x="1054100" y="1720334"/>
            <a:ext cx="6251268" cy="646331"/>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wx.closeWindow</a:t>
            </a:r>
            <a:r>
              <a:rPr lang="en-US" altLang="zh-CN" dirty="0">
                <a:latin typeface="arial" panose="020B0604020202020204" pitchFamily="34" charset="0"/>
              </a:rPr>
              <a:t>();</a:t>
            </a:r>
            <a:endParaRPr lang="zh-CN" altLang="en-US" dirty="0"/>
          </a:p>
        </p:txBody>
      </p:sp>
    </p:spTree>
    <p:extLst>
      <p:ext uri="{BB962C8B-B14F-4D97-AF65-F5344CB8AC3E}">
        <p14:creationId xmlns:p14="http://schemas.microsoft.com/office/powerpoint/2010/main" val="804259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304088" cy="685800"/>
          </a:xfrm>
        </p:spPr>
        <p:txBody>
          <a:bodyPr/>
          <a:lstStyle/>
          <a:p>
            <a:r>
              <a:rPr lang="zh-CN" altLang="en-US" dirty="0"/>
              <a:t>第三讲</a:t>
            </a:r>
          </a:p>
        </p:txBody>
      </p:sp>
      <p:sp>
        <p:nvSpPr>
          <p:cNvPr id="6" name="文本框 5"/>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rPr>
              <a:t>WeUI</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基础与使用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基本使用（二）</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01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627784" cy="685800"/>
          </a:xfrm>
        </p:spPr>
        <p:txBody>
          <a:bodyPr/>
          <a:lstStyle/>
          <a:p>
            <a:r>
              <a:rPr lang="zh-CN" altLang="en-US" b="0" dirty="0"/>
              <a:t>拍照或从手机相册中选图接口</a:t>
            </a:r>
          </a:p>
        </p:txBody>
      </p:sp>
      <p:sp>
        <p:nvSpPr>
          <p:cNvPr id="3" name="矩形 2">
            <a:extLst>
              <a:ext uri="{FF2B5EF4-FFF2-40B4-BE49-F238E27FC236}">
                <a16:creationId xmlns:a16="http://schemas.microsoft.com/office/drawing/2014/main" id="{547326E4-B7F2-4015-83B6-FEE55C7630CA}"/>
              </a:ext>
            </a:extLst>
          </p:cNvPr>
          <p:cNvSpPr/>
          <p:nvPr/>
        </p:nvSpPr>
        <p:spPr>
          <a:xfrm>
            <a:off x="1054100" y="1633199"/>
            <a:ext cx="10724945" cy="3693319"/>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r>
              <a:rPr lang="en-US" altLang="zh-CN" dirty="0" err="1">
                <a:latin typeface="Consolas" panose="020B0609020204030204" pitchFamily="49" charset="0"/>
              </a:rPr>
              <a:t>wx.chooseImage</a:t>
            </a:r>
            <a:r>
              <a:rPr lang="en-US" altLang="zh-CN" dirty="0">
                <a:latin typeface="Consolas" panose="020B0609020204030204" pitchFamily="49" charset="0"/>
              </a:rPr>
              <a:t>({</a:t>
            </a:r>
          </a:p>
          <a:p>
            <a:r>
              <a:rPr lang="en-US" altLang="zh-CN" dirty="0">
                <a:latin typeface="Consolas" panose="020B0609020204030204" pitchFamily="49" charset="0"/>
              </a:rPr>
              <a:t>    count: 1, // </a:t>
            </a:r>
            <a:r>
              <a:rPr lang="zh-CN" altLang="en-US" dirty="0">
                <a:latin typeface="Consolas" panose="020B0609020204030204" pitchFamily="49" charset="0"/>
              </a:rPr>
              <a:t>默认</a:t>
            </a:r>
            <a:r>
              <a:rPr lang="en-US" altLang="zh-CN" dirty="0">
                <a:latin typeface="Consolas" panose="020B0609020204030204" pitchFamily="49" charset="0"/>
              </a:rPr>
              <a:t>9</a:t>
            </a:r>
            <a:endParaRPr lang="zh-CN" altLang="en-US" dirty="0">
              <a:latin typeface="Consolas" panose="020B0609020204030204" pitchFamily="49" charset="0"/>
            </a:endParaRPr>
          </a:p>
          <a:p>
            <a:r>
              <a:rPr lang="zh-CN" altLang="en-US" dirty="0">
                <a:latin typeface="Consolas" panose="020B0609020204030204" pitchFamily="49" charset="0"/>
              </a:rPr>
              <a:t>    </a:t>
            </a:r>
            <a:r>
              <a:rPr lang="en-US" altLang="zh-CN" dirty="0" err="1">
                <a:latin typeface="Consolas" panose="020B0609020204030204" pitchFamily="49" charset="0"/>
              </a:rPr>
              <a:t>sizeType</a:t>
            </a:r>
            <a:r>
              <a:rPr lang="en-US" altLang="zh-CN" dirty="0">
                <a:latin typeface="Consolas" panose="020B0609020204030204" pitchFamily="49" charset="0"/>
              </a:rPr>
              <a:t>: ['original', 'compressed'], // </a:t>
            </a:r>
            <a:r>
              <a:rPr lang="zh-CN" altLang="en-US" dirty="0">
                <a:latin typeface="Consolas" panose="020B0609020204030204" pitchFamily="49" charset="0"/>
              </a:rPr>
              <a:t>可以指定是原图还是压缩图，默认二者都有</a:t>
            </a:r>
          </a:p>
          <a:p>
            <a:r>
              <a:rPr lang="zh-CN" altLang="en-US" dirty="0">
                <a:latin typeface="Consolas" panose="020B0609020204030204" pitchFamily="49" charset="0"/>
              </a:rPr>
              <a:t>    </a:t>
            </a:r>
            <a:r>
              <a:rPr lang="en-US" altLang="zh-CN" dirty="0" err="1">
                <a:latin typeface="Consolas" panose="020B0609020204030204" pitchFamily="49" charset="0"/>
              </a:rPr>
              <a:t>sourceType</a:t>
            </a:r>
            <a:r>
              <a:rPr lang="en-US" altLang="zh-CN" dirty="0">
                <a:latin typeface="Consolas" panose="020B0609020204030204" pitchFamily="49" charset="0"/>
              </a:rPr>
              <a:t>: ['album', 'camera'], // </a:t>
            </a:r>
            <a:r>
              <a:rPr lang="zh-CN" altLang="en-US" dirty="0">
                <a:latin typeface="Consolas" panose="020B0609020204030204" pitchFamily="49" charset="0"/>
              </a:rPr>
              <a:t>可以指定来源是相册还是相机，默认二者都有</a:t>
            </a:r>
          </a:p>
          <a:p>
            <a:r>
              <a:rPr lang="zh-CN" altLang="en-US" dirty="0">
                <a:latin typeface="Consolas" panose="020B0609020204030204" pitchFamily="49" charset="0"/>
              </a:rPr>
              <a:t>    </a:t>
            </a:r>
            <a:r>
              <a:rPr lang="en-US" altLang="zh-CN" dirty="0">
                <a:latin typeface="Consolas" panose="020B0609020204030204" pitchFamily="49" charset="0"/>
              </a:rPr>
              <a:t>success: function (res) {</a:t>
            </a:r>
          </a:p>
          <a:p>
            <a:r>
              <a:rPr lang="en-US" altLang="zh-CN" dirty="0">
                <a:latin typeface="Consolas" panose="020B0609020204030204" pitchFamily="49" charset="0"/>
              </a:rPr>
              <a:t>        // </a:t>
            </a:r>
            <a:r>
              <a:rPr lang="zh-CN" altLang="en-US" dirty="0">
                <a:latin typeface="Consolas" panose="020B0609020204030204" pitchFamily="49" charset="0"/>
              </a:rPr>
              <a:t>返回选定照片的本地</a:t>
            </a:r>
            <a:r>
              <a:rPr lang="en-US" altLang="zh-CN" dirty="0">
                <a:latin typeface="Consolas" panose="020B0609020204030204" pitchFamily="49" charset="0"/>
              </a:rPr>
              <a:t>ID</a:t>
            </a:r>
            <a:r>
              <a:rPr lang="zh-CN" altLang="en-US" dirty="0">
                <a:latin typeface="Consolas" panose="020B0609020204030204" pitchFamily="49" charset="0"/>
              </a:rPr>
              <a:t>列表，</a:t>
            </a:r>
            <a:r>
              <a:rPr lang="en-US" altLang="zh-CN" dirty="0" err="1">
                <a:latin typeface="Consolas" panose="020B0609020204030204" pitchFamily="49" charset="0"/>
              </a:rPr>
              <a:t>localId</a:t>
            </a:r>
            <a:r>
              <a:rPr lang="zh-CN" altLang="en-US" dirty="0">
                <a:latin typeface="Consolas" panose="020B0609020204030204" pitchFamily="49" charset="0"/>
              </a:rPr>
              <a:t>可以作为</a:t>
            </a:r>
            <a:r>
              <a:rPr lang="en-US" altLang="zh-CN" dirty="0" err="1">
                <a:latin typeface="Consolas" panose="020B0609020204030204" pitchFamily="49" charset="0"/>
              </a:rPr>
              <a:t>img</a:t>
            </a:r>
            <a:r>
              <a:rPr lang="zh-CN" altLang="en-US" dirty="0">
                <a:latin typeface="Consolas" panose="020B0609020204030204" pitchFamily="49" charset="0"/>
              </a:rPr>
              <a:t>标签的</a:t>
            </a:r>
            <a:r>
              <a:rPr lang="en-US" altLang="zh-CN" dirty="0" err="1">
                <a:latin typeface="Consolas" panose="020B0609020204030204" pitchFamily="49" charset="0"/>
              </a:rPr>
              <a:t>src</a:t>
            </a:r>
            <a:r>
              <a:rPr lang="zh-CN" altLang="en-US" dirty="0">
                <a:latin typeface="Consolas" panose="020B0609020204030204" pitchFamily="49" charset="0"/>
              </a:rPr>
              <a:t>属性显示图片</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var</a:t>
            </a:r>
            <a:r>
              <a:rPr lang="en-US" altLang="zh-CN" dirty="0">
                <a:latin typeface="Consolas" panose="020B0609020204030204" pitchFamily="49" charset="0"/>
              </a:rPr>
              <a:t> </a:t>
            </a:r>
            <a:r>
              <a:rPr lang="en-US" altLang="zh-CN" dirty="0" err="1">
                <a:latin typeface="Consolas" panose="020B0609020204030204" pitchFamily="49" charset="0"/>
              </a:rPr>
              <a:t>localIds</a:t>
            </a:r>
            <a:r>
              <a:rPr lang="en-US" altLang="zh-CN" dirty="0">
                <a:latin typeface="Consolas" panose="020B0609020204030204" pitchFamily="49" charset="0"/>
              </a:rPr>
              <a:t> = </a:t>
            </a:r>
            <a:r>
              <a:rPr lang="en-US" altLang="zh-CN" dirty="0" err="1">
                <a:latin typeface="Consolas" panose="020B0609020204030204" pitchFamily="49" charset="0"/>
              </a:rPr>
              <a:t>res.localIds</a:t>
            </a:r>
            <a:r>
              <a:rPr lang="en-US" altLang="zh-CN" dirty="0">
                <a:latin typeface="Consolas" panose="020B0609020204030204" pitchFamily="49" charset="0"/>
              </a:rPr>
              <a:t>; </a:t>
            </a:r>
          </a:p>
          <a:p>
            <a:r>
              <a:rPr lang="en-US" altLang="zh-CN" dirty="0">
                <a:latin typeface="Consolas" panose="020B0609020204030204" pitchFamily="49" charset="0"/>
              </a:rPr>
              <a:t>	//</a:t>
            </a:r>
            <a:r>
              <a:rPr lang="zh-CN" altLang="en-US" dirty="0">
                <a:latin typeface="Consolas" panose="020B0609020204030204" pitchFamily="49" charset="0"/>
              </a:rPr>
              <a:t>上传图像，把调用接口的函数写在这里传递</a:t>
            </a:r>
            <a:r>
              <a:rPr lang="en-US" altLang="zh-CN" dirty="0" err="1">
                <a:latin typeface="Consolas" panose="020B0609020204030204" pitchFamily="49" charset="0"/>
              </a:rPr>
              <a:t>res.localIds</a:t>
            </a:r>
            <a:r>
              <a:rPr lang="zh-CN" altLang="en-US" dirty="0">
                <a:latin typeface="Consolas" panose="020B0609020204030204" pitchFamily="49" charset="0"/>
              </a:rPr>
              <a:t>到上传图像接口</a:t>
            </a:r>
          </a:p>
          <a:p>
            <a:r>
              <a:rPr lang="zh-CN" altLang="en-US" dirty="0">
                <a:latin typeface="Consolas" panose="020B0609020204030204" pitchFamily="49" charset="0"/>
              </a:rPr>
              <a:t>    </a:t>
            </a:r>
            <a:r>
              <a:rPr lang="en-US" altLang="zh-CN" dirty="0">
                <a:latin typeface="Consolas" panose="020B0609020204030204" pitchFamily="49" charset="0"/>
              </a:rPr>
              <a:t>}</a:t>
            </a:r>
            <a:endParaRPr lang="zh-CN" altLang="en-US" dirty="0">
              <a:latin typeface="Consolas" panose="020B0609020204030204" pitchFamily="49" charset="0"/>
            </a:endParaRPr>
          </a:p>
          <a:p>
            <a:r>
              <a:rPr lang="en-US" altLang="zh-CN" dirty="0">
                <a:latin typeface="Consolas" panose="020B0609020204030204" pitchFamily="49" charset="0"/>
              </a:rPr>
              <a:t>});</a:t>
            </a:r>
          </a:p>
          <a:p>
            <a:pPr marL="285750" indent="-285750">
              <a:buFont typeface="Arial" panose="020B0604020202020204" pitchFamily="34" charset="0"/>
              <a:buChar char="•"/>
            </a:pPr>
            <a:r>
              <a:rPr lang="zh-CN" altLang="en-US" dirty="0">
                <a:latin typeface="arial" panose="020B0604020202020204" pitchFamily="34" charset="0"/>
                <a:ea typeface="微软雅黑" panose="020B0503020204020204" pitchFamily="34" charset="-122"/>
              </a:rPr>
              <a:t>调用方式：</a:t>
            </a:r>
            <a:endParaRPr lang="en-US" altLang="zh-CN" dirty="0">
              <a:latin typeface="arial" panose="020B0604020202020204" pitchFamily="34" charset="0"/>
              <a:ea typeface="微软雅黑" panose="020B0503020204020204" pitchFamily="34" charset="-122"/>
            </a:endParaRPr>
          </a:p>
          <a:p>
            <a:pPr lvl="1"/>
            <a:r>
              <a:rPr lang="zh-CN" altLang="en-US" dirty="0">
                <a:effectLst/>
                <a:latin typeface="arial" panose="020B0604020202020204" pitchFamily="34" charset="0"/>
                <a:ea typeface="微软雅黑" panose="020B0503020204020204" pitchFamily="34" charset="-122"/>
              </a:rPr>
              <a:t>通过用户点击按钮触发此操作。</a:t>
            </a:r>
            <a:endParaRPr lang="zh-CN" altLang="en-US" dirty="0">
              <a:effectLst/>
              <a:ea typeface="微软雅黑" panose="020B0503020204020204" pitchFamily="34" charset="-122"/>
            </a:endParaRPr>
          </a:p>
        </p:txBody>
      </p:sp>
    </p:spTree>
    <p:extLst>
      <p:ext uri="{BB962C8B-B14F-4D97-AF65-F5344CB8AC3E}">
        <p14:creationId xmlns:p14="http://schemas.microsoft.com/office/powerpoint/2010/main" val="274469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本次课程目录</a:t>
            </a:r>
          </a:p>
        </p:txBody>
      </p:sp>
      <p:sp>
        <p:nvSpPr>
          <p:cNvPr id="4" name="文本框 3"/>
          <p:cNvSpPr txBox="1"/>
          <p:nvPr/>
        </p:nvSpPr>
        <p:spPr>
          <a:xfrm>
            <a:off x="4058444" y="2343152"/>
            <a:ext cx="5385594" cy="2308324"/>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基础</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基本</a:t>
            </a:r>
            <a:r>
              <a:rPr lang="zh-CN" altLang="en-US" sz="2400">
                <a:solidFill>
                  <a:schemeClr val="tx1">
                    <a:lumMod val="65000"/>
                    <a:lumOff val="35000"/>
                  </a:schemeClr>
                </a:solidFill>
                <a:latin typeface="微软雅黑" panose="020B0503020204020204" pitchFamily="34" charset="-122"/>
                <a:ea typeface="微软雅黑" panose="020B0503020204020204" pitchFamily="34" charset="-122"/>
              </a:rPr>
              <a:t>使用（二）</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453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zh-CN" altLang="en-US" b="0" dirty="0"/>
              <a:t>上传图像接口</a:t>
            </a:r>
          </a:p>
        </p:txBody>
      </p:sp>
      <p:sp>
        <p:nvSpPr>
          <p:cNvPr id="3" name="矩形 2">
            <a:extLst>
              <a:ext uri="{FF2B5EF4-FFF2-40B4-BE49-F238E27FC236}">
                <a16:creationId xmlns:a16="http://schemas.microsoft.com/office/drawing/2014/main" id="{E326FB8A-9C9F-43AB-AE26-A1BA660BB0BA}"/>
              </a:ext>
            </a:extLst>
          </p:cNvPr>
          <p:cNvSpPr/>
          <p:nvPr/>
        </p:nvSpPr>
        <p:spPr>
          <a:xfrm>
            <a:off x="1054099" y="1694735"/>
            <a:ext cx="9564739" cy="2862322"/>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wx.uploadImage</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 </a:t>
            </a:r>
            <a:r>
              <a:rPr lang="zh-CN" altLang="en-US" dirty="0">
                <a:latin typeface="Consolas" panose="020B0609020204030204" pitchFamily="49" charset="0"/>
                <a:ea typeface="微软雅黑" panose="020B0503020204020204" pitchFamily="34" charset="-122"/>
              </a:rPr>
              <a:t>需要上传的图片的本地</a:t>
            </a:r>
            <a:r>
              <a:rPr lang="en-US" altLang="zh-CN" dirty="0">
                <a:latin typeface="Consolas" panose="020B0609020204030204" pitchFamily="49" charset="0"/>
                <a:ea typeface="微软雅黑" panose="020B0503020204020204" pitchFamily="34" charset="-122"/>
              </a:rPr>
              <a:t>ID</a:t>
            </a:r>
            <a:r>
              <a:rPr lang="zh-CN" altLang="en-US" dirty="0">
                <a:latin typeface="Consolas" panose="020B0609020204030204" pitchFamily="49" charset="0"/>
                <a:ea typeface="微软雅黑" panose="020B0503020204020204" pitchFamily="34" charset="-122"/>
              </a:rPr>
              <a:t>，由</a:t>
            </a:r>
            <a:r>
              <a:rPr lang="en-US" altLang="zh-CN" dirty="0" err="1">
                <a:latin typeface="Consolas" panose="020B0609020204030204" pitchFamily="49" charset="0"/>
                <a:ea typeface="微软雅黑" panose="020B0503020204020204" pitchFamily="34" charset="-122"/>
              </a:rPr>
              <a:t>chooseImage</a:t>
            </a:r>
            <a:r>
              <a:rPr lang="zh-CN" altLang="en-US" dirty="0">
                <a:latin typeface="Consolas" panose="020B0609020204030204" pitchFamily="49" charset="0"/>
                <a:ea typeface="微软雅黑" panose="020B0503020204020204" pitchFamily="34" charset="-122"/>
              </a:rPr>
              <a:t>接口获得</a:t>
            </a:r>
          </a:p>
          <a:p>
            <a:pPr lvl="1"/>
            <a:r>
              <a:rPr lang="zh-CN" altLang="en-US"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isShowProgressTips</a:t>
            </a:r>
            <a:r>
              <a:rPr lang="en-US" altLang="zh-CN" dirty="0">
                <a:latin typeface="Consolas" panose="020B0609020204030204" pitchFamily="49" charset="0"/>
                <a:ea typeface="微软雅黑" panose="020B0503020204020204" pitchFamily="34" charset="-122"/>
              </a:rPr>
              <a:t>: 1, // </a:t>
            </a:r>
            <a:r>
              <a:rPr lang="zh-CN" altLang="en-US" dirty="0">
                <a:latin typeface="Consolas" panose="020B0609020204030204" pitchFamily="49" charset="0"/>
                <a:ea typeface="微软雅黑" panose="020B0503020204020204" pitchFamily="34" charset="-122"/>
              </a:rPr>
              <a:t>默认为</a:t>
            </a:r>
            <a:r>
              <a:rPr lang="en-US" altLang="zh-CN" dirty="0">
                <a:latin typeface="Consolas" panose="020B0609020204030204" pitchFamily="49" charset="0"/>
                <a:ea typeface="微软雅黑" panose="020B0503020204020204" pitchFamily="34" charset="-122"/>
              </a:rPr>
              <a:t>1</a:t>
            </a:r>
            <a:r>
              <a:rPr lang="zh-CN" altLang="en-US" dirty="0">
                <a:latin typeface="Consolas" panose="020B0609020204030204" pitchFamily="49" charset="0"/>
                <a:ea typeface="微软雅黑" panose="020B0503020204020204" pitchFamily="34" charset="-122"/>
              </a:rPr>
              <a:t>，显示进度提示</a:t>
            </a:r>
          </a:p>
          <a:p>
            <a:pPr lvl="1"/>
            <a:r>
              <a:rPr lang="zh-CN" altLang="en-US" dirty="0">
                <a:latin typeface="Consolas" panose="020B0609020204030204" pitchFamily="49" charset="0"/>
                <a:ea typeface="微软雅黑" panose="020B0503020204020204" pitchFamily="34" charset="-122"/>
              </a:rPr>
              <a:t>    </a:t>
            </a:r>
            <a:r>
              <a:rPr lang="en-US" altLang="zh-CN" dirty="0">
                <a:latin typeface="Consolas" panose="020B0609020204030204" pitchFamily="49" charset="0"/>
                <a:ea typeface="微软雅黑" panose="020B0503020204020204" pitchFamily="34" charset="-122"/>
              </a:rPr>
              <a:t>success: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serverId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res.serverId</a:t>
            </a:r>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返回图片的服务器端</a:t>
            </a:r>
            <a:r>
              <a:rPr lang="en-US" altLang="zh-CN" dirty="0">
                <a:latin typeface="Consolas" panose="020B0609020204030204" pitchFamily="49" charset="0"/>
                <a:ea typeface="微软雅黑" panose="020B0503020204020204" pitchFamily="34" charset="-122"/>
              </a:rPr>
              <a:t>ID</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buFont typeface="Arial" panose="020B0604020202020204" pitchFamily="34" charset="0"/>
              <a:buChar char="•"/>
            </a:pPr>
            <a:r>
              <a:rPr lang="zh-CN" altLang="en-US" dirty="0">
                <a:effectLst/>
                <a:latin typeface="Consolas" panose="020B0609020204030204" pitchFamily="49" charset="0"/>
                <a:ea typeface="微软雅黑" panose="020B0503020204020204" pitchFamily="34" charset="-122"/>
              </a:rPr>
              <a:t>调用方式：</a:t>
            </a:r>
            <a:endParaRPr lang="en-US" altLang="zh-CN" dirty="0">
              <a:effectLst/>
              <a:latin typeface="Consolas" panose="020B0609020204030204" pitchFamily="49" charset="0"/>
              <a:ea typeface="微软雅黑" panose="020B0503020204020204" pitchFamily="34" charset="-122"/>
            </a:endParaRPr>
          </a:p>
          <a:p>
            <a:pPr lvl="1"/>
            <a:r>
              <a:rPr lang="zh-CN" altLang="en-US" dirty="0">
                <a:effectLst/>
                <a:latin typeface="Consolas" panose="020B0609020204030204" pitchFamily="49" charset="0"/>
                <a:ea typeface="微软雅黑" panose="020B0503020204020204" pitchFamily="34" charset="-122"/>
              </a:rPr>
              <a:t>可以通过某一事件进行触发，也可以通过在选择图像接口的回调中进行上传。</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80444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89625" cy="685800"/>
          </a:xfrm>
        </p:spPr>
        <p:txBody>
          <a:bodyPr/>
          <a:lstStyle/>
          <a:p>
            <a:r>
              <a:rPr lang="zh-CN" altLang="en-US" b="0" dirty="0"/>
              <a:t>录音接口</a:t>
            </a:r>
          </a:p>
        </p:txBody>
      </p:sp>
      <p:sp>
        <p:nvSpPr>
          <p:cNvPr id="3" name="矩形 2">
            <a:extLst>
              <a:ext uri="{FF2B5EF4-FFF2-40B4-BE49-F238E27FC236}">
                <a16:creationId xmlns:a16="http://schemas.microsoft.com/office/drawing/2014/main" id="{65714D20-166A-42A6-A969-4C46454BA39A}"/>
              </a:ext>
            </a:extLst>
          </p:cNvPr>
          <p:cNvSpPr/>
          <p:nvPr/>
        </p:nvSpPr>
        <p:spPr>
          <a:xfrm>
            <a:off x="1054099" y="1739998"/>
            <a:ext cx="8217720"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接口调用</a:t>
            </a:r>
            <a:r>
              <a:rPr lang="zh-CN" altLang="en-US" dirty="0">
                <a:latin typeface="arial" panose="020B0604020202020204" pitchFamily="34" charset="0"/>
              </a:rPr>
              <a:t>：</a:t>
            </a:r>
            <a:endParaRPr lang="en-US" altLang="zh-CN" dirty="0">
              <a:latin typeface="arial" panose="020B0604020202020204" pitchFamily="34" charset="0"/>
            </a:endParaRPr>
          </a:p>
          <a:p>
            <a:pPr lvl="1">
              <a:lnSpc>
                <a:spcPct val="150000"/>
              </a:lnSpc>
            </a:pPr>
            <a:r>
              <a:rPr lang="en-US" altLang="zh-CN" dirty="0" err="1">
                <a:latin typeface="arial" panose="020B0604020202020204" pitchFamily="34" charset="0"/>
              </a:rPr>
              <a:t>wx.startRecord</a:t>
            </a:r>
            <a:r>
              <a:rPr lang="en-US" altLang="zh-CN" dirty="0">
                <a:latin typeface="arial" panose="020B0604020202020204" pitchFamily="34" charset="0"/>
              </a:rPr>
              <a:t>();</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执行此函数会直接进行录音，注意系统设置权限是否允许录音。</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674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停止录音接口</a:t>
            </a:r>
          </a:p>
        </p:txBody>
      </p:sp>
      <p:sp>
        <p:nvSpPr>
          <p:cNvPr id="3" name="矩形 2">
            <a:extLst>
              <a:ext uri="{FF2B5EF4-FFF2-40B4-BE49-F238E27FC236}">
                <a16:creationId xmlns:a16="http://schemas.microsoft.com/office/drawing/2014/main" id="{F3D3CED8-1D41-4798-BDF8-BF461FF8815E}"/>
              </a:ext>
            </a:extLst>
          </p:cNvPr>
          <p:cNvSpPr/>
          <p:nvPr/>
        </p:nvSpPr>
        <p:spPr>
          <a:xfrm>
            <a:off x="1054100" y="1628452"/>
            <a:ext cx="9220610" cy="27238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wx.stopRecord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success: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res.localId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回调函数返回值是作为播放录音接口的参数使用的，所以如果不是在回调函数里面调用播放接口，要把返回值保存，方便播放接口调用。</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00823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自动停止录音接口</a:t>
            </a:r>
          </a:p>
        </p:txBody>
      </p:sp>
      <p:sp>
        <p:nvSpPr>
          <p:cNvPr id="3" name="矩形 2">
            <a:extLst>
              <a:ext uri="{FF2B5EF4-FFF2-40B4-BE49-F238E27FC236}">
                <a16:creationId xmlns:a16="http://schemas.microsoft.com/office/drawing/2014/main" id="{9760E83D-596C-40A1-A379-193281A3B5F3}"/>
              </a:ext>
            </a:extLst>
          </p:cNvPr>
          <p:cNvSpPr/>
          <p:nvPr/>
        </p:nvSpPr>
        <p:spPr>
          <a:xfrm>
            <a:off x="1054099" y="1764409"/>
            <a:ext cx="8797824" cy="2585323"/>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wx.onVoiceRecordEnd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录音时间超过一分钟没有停止的时候会执行 </a:t>
            </a:r>
            <a:r>
              <a:rPr lang="en-US" altLang="zh-CN" dirty="0">
                <a:latin typeface="Consolas" panose="020B0609020204030204" pitchFamily="49" charset="0"/>
                <a:ea typeface="微软雅黑" panose="020B0503020204020204" pitchFamily="34" charset="-122"/>
              </a:rPr>
              <a:t>complete </a:t>
            </a:r>
            <a:r>
              <a:rPr lang="zh-CN" altLang="en-US" dirty="0">
                <a:latin typeface="Consolas" panose="020B0609020204030204" pitchFamily="49" charset="0"/>
                <a:ea typeface="微软雅黑" panose="020B0503020204020204" pitchFamily="34" charset="-122"/>
              </a:rPr>
              <a:t>回调</a:t>
            </a:r>
          </a:p>
          <a:p>
            <a:pPr lvl="1"/>
            <a:r>
              <a:rPr lang="zh-CN" altLang="en-US" dirty="0">
                <a:latin typeface="Consolas" panose="020B0609020204030204" pitchFamily="49" charset="0"/>
                <a:ea typeface="微软雅黑" panose="020B0503020204020204" pitchFamily="34" charset="-122"/>
              </a:rPr>
              <a:t>    </a:t>
            </a:r>
            <a:r>
              <a:rPr lang="en-US" altLang="zh-CN" dirty="0">
                <a:latin typeface="Consolas" panose="020B0609020204030204" pitchFamily="49" charset="0"/>
                <a:ea typeface="微软雅黑" panose="020B0503020204020204" pitchFamily="34" charset="-122"/>
              </a:rPr>
              <a:t>complete: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res.localId</a:t>
            </a:r>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buFont typeface="Arial" panose="020B0604020202020204" pitchFamily="34" charset="0"/>
              <a:buChar char="•"/>
            </a:pPr>
            <a:r>
              <a:rPr lang="zh-CN" altLang="en-US" dirty="0">
                <a:effectLst/>
                <a:latin typeface="Consolas" panose="020B0609020204030204" pitchFamily="49" charset="0"/>
                <a:ea typeface="微软雅黑" panose="020B0503020204020204" pitchFamily="34" charset="-122"/>
              </a:rPr>
              <a:t>调用方式：</a:t>
            </a:r>
            <a:endParaRPr lang="en-US" altLang="zh-CN" dirty="0">
              <a:effectLst/>
              <a:latin typeface="Consolas" panose="020B0609020204030204" pitchFamily="49" charset="0"/>
              <a:ea typeface="微软雅黑" panose="020B0503020204020204" pitchFamily="34" charset="-122"/>
            </a:endParaRPr>
          </a:p>
          <a:p>
            <a:pPr lvl="1"/>
            <a:r>
              <a:rPr lang="zh-CN" altLang="en-US" dirty="0">
                <a:latin typeface="Consolas" panose="020B0609020204030204" pitchFamily="49" charset="0"/>
                <a:ea typeface="微软雅黑" panose="020B0503020204020204" pitchFamily="34" charset="-122"/>
              </a:rPr>
              <a:t>在</a:t>
            </a:r>
            <a:r>
              <a:rPr lang="en-US" altLang="zh-CN" dirty="0">
                <a:latin typeface="Consolas" panose="020B0609020204030204" pitchFamily="49" charset="0"/>
                <a:ea typeface="微软雅黑" panose="020B0503020204020204" pitchFamily="34" charset="-122"/>
              </a:rPr>
              <a:t>ready</a:t>
            </a:r>
            <a:r>
              <a:rPr lang="zh-CN" altLang="en-US" dirty="0">
                <a:latin typeface="Consolas" panose="020B0609020204030204" pitchFamily="49" charset="0"/>
                <a:ea typeface="微软雅黑" panose="020B0503020204020204" pitchFamily="34" charset="-122"/>
              </a:rPr>
              <a:t>接口中配置。</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496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播放录音接口</a:t>
            </a:r>
          </a:p>
        </p:txBody>
      </p:sp>
      <p:sp>
        <p:nvSpPr>
          <p:cNvPr id="3" name="矩形 2">
            <a:extLst>
              <a:ext uri="{FF2B5EF4-FFF2-40B4-BE49-F238E27FC236}">
                <a16:creationId xmlns:a16="http://schemas.microsoft.com/office/drawing/2014/main" id="{6BF4F944-6EF7-41A6-914C-AE6F25C130C6}"/>
              </a:ext>
            </a:extLst>
          </p:cNvPr>
          <p:cNvSpPr/>
          <p:nvPr/>
        </p:nvSpPr>
        <p:spPr>
          <a:xfrm>
            <a:off x="1054099" y="1747287"/>
            <a:ext cx="8150942" cy="1477328"/>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调用接口播放录音</a:t>
            </a:r>
            <a:r>
              <a:rPr lang="zh-CN" altLang="en-US" dirty="0">
                <a:latin typeface="arial" panose="020B0604020202020204" pitchFamily="34" charset="0"/>
              </a:rPr>
              <a:t>：</a:t>
            </a:r>
            <a:endParaRPr lang="en-US" altLang="zh-CN" dirty="0">
              <a:latin typeface="arial" panose="020B0604020202020204" pitchFamily="34" charset="0"/>
            </a:endParaRPr>
          </a:p>
          <a:p>
            <a:pPr lvl="1"/>
            <a:r>
              <a:rPr lang="en-US" altLang="zh-CN" dirty="0" err="1">
                <a:latin typeface="arial" panose="020B0604020202020204" pitchFamily="34" charset="0"/>
              </a:rPr>
              <a:t>wx.playVoice</a:t>
            </a:r>
            <a:r>
              <a:rPr lang="en-US" altLang="zh-CN" dirty="0">
                <a:latin typeface="arial" panose="020B0604020202020204" pitchFamily="34" charset="0"/>
              </a:rPr>
              <a:t>({</a:t>
            </a:r>
            <a:endParaRPr lang="en-US" altLang="zh-CN" dirty="0"/>
          </a:p>
          <a:p>
            <a:pPr lvl="1"/>
            <a:r>
              <a:rPr lang="en-US" altLang="zh-CN" dirty="0">
                <a:latin typeface="arial" panose="020B0604020202020204" pitchFamily="34" charset="0"/>
              </a:rPr>
              <a:t>    </a:t>
            </a:r>
            <a:r>
              <a:rPr lang="en-US" altLang="zh-CN" dirty="0" err="1">
                <a:latin typeface="arial" panose="020B0604020202020204" pitchFamily="34" charset="0"/>
              </a:rPr>
              <a:t>localId</a:t>
            </a:r>
            <a:r>
              <a:rPr lang="en-US" altLang="zh-CN" dirty="0">
                <a:latin typeface="arial" panose="020B0604020202020204" pitchFamily="34" charset="0"/>
              </a:rPr>
              <a:t>: '' // </a:t>
            </a:r>
            <a:r>
              <a:rPr lang="zh-CN" altLang="en-US" dirty="0">
                <a:latin typeface="arial" panose="020B0604020202020204" pitchFamily="34" charset="0"/>
              </a:rPr>
              <a:t>需要播放的音频的本地</a:t>
            </a:r>
            <a:r>
              <a:rPr lang="en-US" altLang="zh-CN" dirty="0">
                <a:latin typeface="arial" panose="020B0604020202020204" pitchFamily="34" charset="0"/>
              </a:rPr>
              <a:t>ID</a:t>
            </a:r>
            <a:r>
              <a:rPr lang="zh-CN" altLang="en-US" dirty="0">
                <a:latin typeface="arial" panose="020B0604020202020204" pitchFamily="34" charset="0"/>
              </a:rPr>
              <a:t>，由</a:t>
            </a:r>
            <a:r>
              <a:rPr lang="en-US" altLang="zh-CN" dirty="0" err="1">
                <a:latin typeface="arial" panose="020B0604020202020204" pitchFamily="34" charset="0"/>
              </a:rPr>
              <a:t>stopRecord</a:t>
            </a:r>
            <a:r>
              <a:rPr lang="zh-CN" altLang="en-US" dirty="0">
                <a:latin typeface="arial" panose="020B0604020202020204" pitchFamily="34" charset="0"/>
              </a:rPr>
              <a:t>接口获得</a:t>
            </a:r>
            <a:endParaRPr lang="zh-CN" altLang="en-US" dirty="0"/>
          </a:p>
          <a:p>
            <a:pPr lvl="1"/>
            <a:r>
              <a:rPr lang="en-US" altLang="zh-CN" dirty="0">
                <a:latin typeface="arial" panose="020B0604020202020204" pitchFamily="34" charset="0"/>
              </a:rPr>
              <a:t>});</a:t>
            </a:r>
          </a:p>
          <a:p>
            <a:endParaRPr lang="zh-CN" altLang="en-US" dirty="0">
              <a:effectLst/>
            </a:endParaRPr>
          </a:p>
        </p:txBody>
      </p:sp>
    </p:spTree>
    <p:extLst>
      <p:ext uri="{BB962C8B-B14F-4D97-AF65-F5344CB8AC3E}">
        <p14:creationId xmlns:p14="http://schemas.microsoft.com/office/powerpoint/2010/main" val="1181558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5846763" cy="685800"/>
          </a:xfrm>
        </p:spPr>
        <p:txBody>
          <a:bodyPr/>
          <a:lstStyle/>
          <a:p>
            <a:r>
              <a:rPr lang="zh-CN" altLang="en-US" b="0" dirty="0"/>
              <a:t>语音播放完毕接口</a:t>
            </a:r>
          </a:p>
        </p:txBody>
      </p:sp>
      <p:sp>
        <p:nvSpPr>
          <p:cNvPr id="3" name="矩形 2">
            <a:extLst>
              <a:ext uri="{FF2B5EF4-FFF2-40B4-BE49-F238E27FC236}">
                <a16:creationId xmlns:a16="http://schemas.microsoft.com/office/drawing/2014/main" id="{8E276E54-4AA0-4697-9C65-07525E7634B8}"/>
              </a:ext>
            </a:extLst>
          </p:cNvPr>
          <p:cNvSpPr/>
          <p:nvPr/>
        </p:nvSpPr>
        <p:spPr>
          <a:xfrm>
            <a:off x="1054099" y="1766104"/>
            <a:ext cx="8740877" cy="2308324"/>
          </a:xfrm>
          <a:prstGeom prst="rect">
            <a:avLst/>
          </a:prstGeom>
        </p:spPr>
        <p:txBody>
          <a:bodyPr wrap="square">
            <a:spAutoFit/>
          </a:bodyPr>
          <a:lstStyle/>
          <a:p>
            <a:pPr marL="285750" indent="-285750">
              <a:buFont typeface="Arial" panose="020B0604020202020204" pitchFamily="34" charset="0"/>
              <a:buChar char="•"/>
            </a:pPr>
            <a:r>
              <a:rPr lang="zh-CN" altLang="en-US" dirty="0">
                <a:latin typeface="Consolas" panose="020B0609020204030204" pitchFamily="49" charset="0"/>
                <a:ea typeface="微软雅黑" panose="020B0503020204020204" pitchFamily="34" charset="-122"/>
              </a:rPr>
              <a:t>接口参数：</a:t>
            </a:r>
            <a:endParaRPr lang="en-US" altLang="zh-CN" dirty="0">
              <a:latin typeface="Consolas" panose="020B0609020204030204" pitchFamily="49" charset="0"/>
              <a:ea typeface="微软雅黑" panose="020B0503020204020204" pitchFamily="34" charset="-122"/>
            </a:endParaRPr>
          </a:p>
          <a:p>
            <a:pPr lvl="1"/>
            <a:r>
              <a:rPr lang="en-US" altLang="zh-CN" dirty="0" err="1">
                <a:latin typeface="Consolas" panose="020B0609020204030204" pitchFamily="49" charset="0"/>
                <a:ea typeface="微软雅黑" panose="020B0503020204020204" pitchFamily="34" charset="-122"/>
              </a:rPr>
              <a:t>wx.onVoicePlayEnd</a:t>
            </a:r>
            <a:r>
              <a:rPr lang="en-US" altLang="zh-CN" dirty="0">
                <a:latin typeface="Consolas" panose="020B0609020204030204" pitchFamily="49" charset="0"/>
                <a:ea typeface="微软雅黑" panose="020B0503020204020204" pitchFamily="34" charset="-122"/>
              </a:rPr>
              <a:t>({</a:t>
            </a:r>
          </a:p>
          <a:p>
            <a:pPr lvl="1"/>
            <a:r>
              <a:rPr lang="en-US" altLang="zh-CN" dirty="0">
                <a:latin typeface="Consolas" panose="020B0609020204030204" pitchFamily="49" charset="0"/>
                <a:ea typeface="微软雅黑" panose="020B0503020204020204" pitchFamily="34" charset="-122"/>
              </a:rPr>
              <a:t>    success: function (res) {</a:t>
            </a:r>
          </a:p>
          <a:p>
            <a:pPr lvl="1"/>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var</a:t>
            </a:r>
            <a:r>
              <a:rPr lang="en-US" altLang="zh-CN" dirty="0">
                <a:latin typeface="Consolas" panose="020B0609020204030204" pitchFamily="49" charset="0"/>
                <a:ea typeface="微软雅黑" panose="020B0503020204020204" pitchFamily="34" charset="-122"/>
              </a:rPr>
              <a:t> </a:t>
            </a:r>
            <a:r>
              <a:rPr lang="en-US" altLang="zh-CN" dirty="0" err="1">
                <a:latin typeface="Consolas" panose="020B0609020204030204" pitchFamily="49" charset="0"/>
                <a:ea typeface="微软雅黑" panose="020B0503020204020204" pitchFamily="34" charset="-122"/>
              </a:rPr>
              <a:t>localId</a:t>
            </a:r>
            <a:r>
              <a:rPr lang="en-US" altLang="zh-CN" dirty="0">
                <a:latin typeface="Consolas" panose="020B0609020204030204" pitchFamily="49" charset="0"/>
                <a:ea typeface="微软雅黑" panose="020B0503020204020204" pitchFamily="34" charset="-122"/>
              </a:rPr>
              <a:t> = </a:t>
            </a:r>
            <a:r>
              <a:rPr lang="en-US" altLang="zh-CN" dirty="0" err="1">
                <a:latin typeface="Consolas" panose="020B0609020204030204" pitchFamily="49" charset="0"/>
                <a:ea typeface="微软雅黑" panose="020B0503020204020204" pitchFamily="34" charset="-122"/>
              </a:rPr>
              <a:t>res.localId</a:t>
            </a:r>
            <a:r>
              <a:rPr lang="en-US" altLang="zh-CN" dirty="0">
                <a:latin typeface="Consolas" panose="020B0609020204030204" pitchFamily="49" charset="0"/>
                <a:ea typeface="微软雅黑" panose="020B0503020204020204" pitchFamily="34" charset="-122"/>
              </a:rPr>
              <a:t>; // </a:t>
            </a:r>
            <a:r>
              <a:rPr lang="zh-CN" altLang="en-US" dirty="0">
                <a:latin typeface="Consolas" panose="020B0609020204030204" pitchFamily="49" charset="0"/>
                <a:ea typeface="微软雅黑" panose="020B0503020204020204" pitchFamily="34" charset="-122"/>
              </a:rPr>
              <a:t>返回音频的本地</a:t>
            </a:r>
            <a:r>
              <a:rPr lang="en-US" altLang="zh-CN" dirty="0">
                <a:latin typeface="Consolas" panose="020B0609020204030204" pitchFamily="49" charset="0"/>
                <a:ea typeface="微软雅黑" panose="020B0503020204020204" pitchFamily="34" charset="-122"/>
              </a:rPr>
              <a:t>ID</a:t>
            </a:r>
          </a:p>
          <a:p>
            <a:pPr lvl="1"/>
            <a:r>
              <a:rPr lang="en-US" altLang="zh-CN" dirty="0">
                <a:latin typeface="Consolas" panose="020B0609020204030204" pitchFamily="49" charset="0"/>
                <a:ea typeface="微软雅黑" panose="020B0503020204020204" pitchFamily="34" charset="-122"/>
              </a:rPr>
              <a:t>    }</a:t>
            </a:r>
          </a:p>
          <a:p>
            <a:pPr lvl="1"/>
            <a:r>
              <a:rPr lang="en-US" altLang="zh-CN" dirty="0">
                <a:latin typeface="Consolas" panose="020B0609020204030204" pitchFamily="49" charset="0"/>
                <a:ea typeface="微软雅黑" panose="020B0503020204020204" pitchFamily="34" charset="-122"/>
              </a:rPr>
              <a:t>});</a:t>
            </a:r>
          </a:p>
          <a:p>
            <a:pPr marL="285750" indent="-285750">
              <a:buFont typeface="Arial" panose="020B0604020202020204" pitchFamily="34" charset="0"/>
              <a:buChar char="•"/>
            </a:pPr>
            <a:r>
              <a:rPr lang="zh-CN" altLang="en-US" dirty="0">
                <a:effectLst/>
                <a:latin typeface="Consolas" panose="020B0609020204030204" pitchFamily="49" charset="0"/>
                <a:ea typeface="微软雅黑" panose="020B0503020204020204" pitchFamily="34" charset="-122"/>
              </a:rPr>
              <a:t>调用方式：</a:t>
            </a:r>
            <a:endParaRPr lang="en-US" altLang="zh-CN" dirty="0">
              <a:effectLst/>
              <a:latin typeface="Consolas" panose="020B0609020204030204" pitchFamily="49" charset="0"/>
              <a:ea typeface="微软雅黑" panose="020B0503020204020204" pitchFamily="34" charset="-122"/>
            </a:endParaRPr>
          </a:p>
          <a:p>
            <a:pPr lvl="1"/>
            <a:r>
              <a:rPr lang="en-US" altLang="zh-CN" dirty="0">
                <a:latin typeface="Consolas" panose="020B0609020204030204" pitchFamily="49" charset="0"/>
                <a:ea typeface="微软雅黑" panose="020B0503020204020204" pitchFamily="34" charset="-122"/>
              </a:rPr>
              <a:t>ready</a:t>
            </a:r>
            <a:r>
              <a:rPr lang="zh-CN" altLang="en-US" dirty="0">
                <a:latin typeface="Consolas" panose="020B0609020204030204" pitchFamily="49" charset="0"/>
                <a:ea typeface="微软雅黑" panose="020B0503020204020204" pitchFamily="34" charset="-122"/>
              </a:rPr>
              <a:t>接口中进行配置。</a:t>
            </a:r>
            <a:endParaRPr lang="en-US" altLang="zh-CN" dirty="0">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835090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文本框 1"/>
          <p:cNvSpPr txBox="1">
            <a:spLocks noChangeArrowheads="1"/>
          </p:cNvSpPr>
          <p:nvPr/>
        </p:nvSpPr>
        <p:spPr bwMode="auto">
          <a:xfrm>
            <a:off x="4016026" y="2049464"/>
            <a:ext cx="48133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zh-CN" altLang="en-US" sz="6600" dirty="0">
                <a:solidFill>
                  <a:srgbClr val="FF9933"/>
                </a:solidFill>
                <a:latin typeface="微软雅黑" pitchFamily="34" charset="-122"/>
              </a:rPr>
              <a:t>感谢聆听！</a:t>
            </a:r>
          </a:p>
        </p:txBody>
      </p:sp>
      <p:sp>
        <p:nvSpPr>
          <p:cNvPr id="3076" name="椭圆 4"/>
          <p:cNvSpPr>
            <a:spLocks noChangeArrowheads="1"/>
          </p:cNvSpPr>
          <p:nvPr/>
        </p:nvSpPr>
        <p:spPr bwMode="auto">
          <a:xfrm>
            <a:off x="6138334" y="3189289"/>
            <a:ext cx="71967" cy="53975"/>
          </a:xfrm>
          <a:prstGeom prst="ellipse">
            <a:avLst/>
          </a:prstGeom>
          <a:solidFill>
            <a:srgbClr val="95B3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endParaRPr lang="zh-CN" altLang="en-US" sz="1800">
              <a:solidFill>
                <a:srgbClr val="FFFFFF"/>
              </a:solidFill>
            </a:endParaRPr>
          </a:p>
        </p:txBody>
      </p:sp>
      <p:cxnSp>
        <p:nvCxnSpPr>
          <p:cNvPr id="3077" name="直接连接符 6"/>
          <p:cNvCxnSpPr>
            <a:cxnSpLocks noChangeShapeType="1"/>
          </p:cNvCxnSpPr>
          <p:nvPr/>
        </p:nvCxnSpPr>
        <p:spPr bwMode="auto">
          <a:xfrm>
            <a:off x="3699934" y="3211513"/>
            <a:ext cx="2300817"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cxnSp>
        <p:nvCxnSpPr>
          <p:cNvPr id="3078" name="直接连接符 7"/>
          <p:cNvCxnSpPr>
            <a:cxnSpLocks noChangeShapeType="1"/>
          </p:cNvCxnSpPr>
          <p:nvPr/>
        </p:nvCxnSpPr>
        <p:spPr bwMode="auto">
          <a:xfrm>
            <a:off x="6347884" y="3211513"/>
            <a:ext cx="2302933" cy="0"/>
          </a:xfrm>
          <a:prstGeom prst="line">
            <a:avLst/>
          </a:prstGeom>
          <a:noFill/>
          <a:ln w="12700">
            <a:solidFill>
              <a:srgbClr val="95B3D7"/>
            </a:solidFill>
            <a:round/>
            <a:headEnd/>
            <a:tailEnd/>
          </a:ln>
          <a:extLst>
            <a:ext uri="{909E8E84-426E-40DD-AFC4-6F175D3DCCD1}">
              <a14:hiddenFill xmlns:a14="http://schemas.microsoft.com/office/drawing/2010/main">
                <a:noFill/>
              </a14:hiddenFill>
            </a:ext>
          </a:extLst>
        </p:spPr>
      </p:cxnSp>
      <p:sp>
        <p:nvSpPr>
          <p:cNvPr id="3085" name="文本框 13"/>
          <p:cNvSpPr txBox="1">
            <a:spLocks noChangeArrowheads="1"/>
          </p:cNvSpPr>
          <p:nvPr/>
        </p:nvSpPr>
        <p:spPr bwMode="auto">
          <a:xfrm>
            <a:off x="3962401" y="3305176"/>
            <a:ext cx="430741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Arial Narrow" pitchFamily="34" charset="0"/>
                <a:ea typeface="微软雅黑" pitchFamily="34" charset="-122"/>
              </a:defRPr>
            </a:lvl1pPr>
            <a:lvl2pPr marL="742950" indent="-285750">
              <a:spcBef>
                <a:spcPct val="20000"/>
              </a:spcBef>
              <a:buFont typeface="Arial" charset="0"/>
              <a:buChar char="–"/>
              <a:defRPr sz="2800">
                <a:solidFill>
                  <a:schemeClr val="tx1"/>
                </a:solidFill>
                <a:latin typeface="Arial Narrow" pitchFamily="34" charset="0"/>
                <a:ea typeface="微软雅黑" pitchFamily="34" charset="-122"/>
              </a:defRPr>
            </a:lvl2pPr>
            <a:lvl3pPr marL="1143000" indent="-228600">
              <a:spcBef>
                <a:spcPct val="20000"/>
              </a:spcBef>
              <a:buFont typeface="Arial" charset="0"/>
              <a:buChar char="•"/>
              <a:defRPr sz="2400">
                <a:solidFill>
                  <a:schemeClr val="tx1"/>
                </a:solidFill>
                <a:latin typeface="Arial Narrow" pitchFamily="34" charset="0"/>
                <a:ea typeface="微软雅黑" pitchFamily="34" charset="-122"/>
              </a:defRPr>
            </a:lvl3pPr>
            <a:lvl4pPr marL="1600200" indent="-228600">
              <a:spcBef>
                <a:spcPct val="20000"/>
              </a:spcBef>
              <a:buFont typeface="Arial" charset="0"/>
              <a:buChar char="–"/>
              <a:defRPr sz="2000">
                <a:solidFill>
                  <a:schemeClr val="tx1"/>
                </a:solidFill>
                <a:latin typeface="Arial Narrow" pitchFamily="34" charset="0"/>
                <a:ea typeface="微软雅黑" pitchFamily="34" charset="-122"/>
              </a:defRPr>
            </a:lvl4pPr>
            <a:lvl5pPr marL="2057400" indent="-228600">
              <a:spcBef>
                <a:spcPct val="20000"/>
              </a:spcBef>
              <a:buFont typeface="Arial" charset="0"/>
              <a:buChar char="»"/>
              <a:defRPr sz="2000">
                <a:solidFill>
                  <a:schemeClr val="tx1"/>
                </a:solidFill>
                <a:latin typeface="Arial Narrow" pitchFamily="34" charset="0"/>
                <a:ea typeface="微软雅黑" pitchFamily="34"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spcBef>
                <a:spcPct val="0"/>
              </a:spcBef>
              <a:buFont typeface="Arial" charset="0"/>
              <a:buNone/>
            </a:pPr>
            <a:r>
              <a:rPr lang="en-US" altLang="zh-CN" sz="1400" dirty="0">
                <a:solidFill>
                  <a:srgbClr val="FF9933"/>
                </a:solidFill>
                <a:latin typeface="Tempus Sans ITC" pitchFamily="82" charset="0"/>
              </a:rPr>
              <a:t>THANK YOU FOR YOUR ATTENTION</a:t>
            </a:r>
            <a:endParaRPr lang="zh-CN" altLang="en-US" sz="1400" dirty="0">
              <a:solidFill>
                <a:srgbClr val="FF9933"/>
              </a:solidFill>
              <a:latin typeface="Tempus Sans ITC" pitchFamily="82" charset="0"/>
            </a:endParaRPr>
          </a:p>
        </p:txBody>
      </p:sp>
    </p:spTree>
    <p:extLst>
      <p:ext uri="{BB962C8B-B14F-4D97-AF65-F5344CB8AC3E}">
        <p14:creationId xmlns:p14="http://schemas.microsoft.com/office/powerpoint/2010/main" val="240172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课程概要</a:t>
            </a:r>
          </a:p>
        </p:txBody>
      </p:sp>
      <p:sp>
        <p:nvSpPr>
          <p:cNvPr id="3" name="文本框 2">
            <a:extLst>
              <a:ext uri="{FF2B5EF4-FFF2-40B4-BE49-F238E27FC236}">
                <a16:creationId xmlns:a16="http://schemas.microsoft.com/office/drawing/2014/main" id="{5401B60C-A2A9-4384-8029-03309B3FE65B}"/>
              </a:ext>
            </a:extLst>
          </p:cNvPr>
          <p:cNvSpPr txBox="1"/>
          <p:nvPr/>
        </p:nvSpPr>
        <p:spPr>
          <a:xfrm>
            <a:off x="1229032" y="1799303"/>
            <a:ext cx="9527458"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JS-SDK</a:t>
            </a:r>
            <a:r>
              <a:rPr lang="zh-CN" altLang="en-US" dirty="0">
                <a:latin typeface="微软雅黑" panose="020B0503020204020204" pitchFamily="34" charset="-122"/>
                <a:ea typeface="微软雅黑" panose="020B0503020204020204" pitchFamily="34" charset="-122"/>
              </a:rPr>
              <a:t>的配置与签名验证。</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JS-SDK</a:t>
            </a:r>
            <a:r>
              <a:rPr lang="zh-CN" altLang="en-US" dirty="0">
                <a:latin typeface="微软雅黑" panose="020B0503020204020204" pitchFamily="34" charset="-122"/>
                <a:ea typeface="微软雅黑" panose="020B0503020204020204" pitchFamily="34" charset="-122"/>
              </a:rPr>
              <a:t>的接口开发。</a:t>
            </a:r>
          </a:p>
        </p:txBody>
      </p:sp>
    </p:spTree>
    <p:extLst>
      <p:ext uri="{BB962C8B-B14F-4D97-AF65-F5344CB8AC3E}">
        <p14:creationId xmlns:p14="http://schemas.microsoft.com/office/powerpoint/2010/main" val="94735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099" y="543636"/>
            <a:ext cx="6418263" cy="685800"/>
          </a:xfrm>
        </p:spPr>
        <p:txBody>
          <a:bodyPr/>
          <a:lstStyle/>
          <a:p>
            <a:r>
              <a:rPr lang="zh-CN" altLang="en-US" b="0" dirty="0"/>
              <a:t>第一节</a:t>
            </a:r>
          </a:p>
        </p:txBody>
      </p:sp>
      <p:sp>
        <p:nvSpPr>
          <p:cNvPr id="5" name="文本框 4"/>
          <p:cNvSpPr txBox="1"/>
          <p:nvPr/>
        </p:nvSpPr>
        <p:spPr>
          <a:xfrm>
            <a:off x="4058444" y="2343152"/>
            <a:ext cx="5385594" cy="2062103"/>
          </a:xfrm>
          <a:prstGeom prst="rect">
            <a:avLst/>
          </a:prstGeom>
          <a:noFill/>
        </p:spPr>
        <p:txBody>
          <a:bodyPr wrap="square" rtlCol="0">
            <a:spAutoFit/>
          </a:bodyPr>
          <a:lstStyle/>
          <a:p>
            <a:pPr marL="514350" indent="-514350">
              <a:lnSpc>
                <a:spcPct val="200000"/>
              </a:lnSpc>
              <a:buFont typeface="+mj-ea"/>
              <a:buAutoNum type="ea1JpnChsDbPeriod"/>
            </a:pPr>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JS-SDK</a:t>
            </a:r>
            <a:r>
              <a:rPr lang="zh-CN" altLang="en-US" sz="2400" dirty="0">
                <a:solidFill>
                  <a:schemeClr val="accent6">
                    <a:lumMod val="75000"/>
                  </a:schemeClr>
                </a:solidFill>
                <a:latin typeface="微软雅黑" panose="020B0503020204020204" pitchFamily="34" charset="-122"/>
                <a:ea typeface="微软雅黑" panose="020B0503020204020204" pitchFamily="34" charset="-122"/>
              </a:rPr>
              <a:t>基础</a:t>
            </a:r>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mj-ea"/>
              <a:buAutoNum type="ea1JpnChsDbPeriod"/>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JS-SDK</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基本使用（二）</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8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en-US" altLang="zh-CN" b="0" dirty="0"/>
              <a:t>JS-SDK</a:t>
            </a:r>
            <a:r>
              <a:rPr lang="zh-CN" altLang="en-US" b="0" dirty="0"/>
              <a:t>介绍</a:t>
            </a:r>
          </a:p>
        </p:txBody>
      </p:sp>
      <p:sp>
        <p:nvSpPr>
          <p:cNvPr id="3" name="文本框 2">
            <a:extLst>
              <a:ext uri="{FF2B5EF4-FFF2-40B4-BE49-F238E27FC236}">
                <a16:creationId xmlns:a16="http://schemas.microsoft.com/office/drawing/2014/main" id="{E5C1B8B1-2761-4484-AFD6-D0E134199B95}"/>
              </a:ext>
            </a:extLst>
          </p:cNvPr>
          <p:cNvSpPr txBox="1"/>
          <p:nvPr/>
        </p:nvSpPr>
        <p:spPr>
          <a:xfrm>
            <a:off x="1054100" y="1765739"/>
            <a:ext cx="10710041"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是微信公众平台面向网页开发者提供的基于微信内的网页开发工具包。</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通过使用微信</a:t>
            </a:r>
            <a:r>
              <a:rPr lang="en-US" altLang="zh-CN" sz="2000" dirty="0">
                <a:latin typeface="微软雅黑" panose="020B0503020204020204" pitchFamily="34" charset="-122"/>
                <a:ea typeface="微软雅黑" panose="020B0503020204020204" pitchFamily="34" charset="-122"/>
              </a:rPr>
              <a:t>JS-SDK</a:t>
            </a:r>
            <a:r>
              <a:rPr lang="zh-CN" altLang="en-US" sz="2000" dirty="0">
                <a:latin typeface="微软雅黑" panose="020B0503020204020204" pitchFamily="34" charset="-122"/>
                <a:ea typeface="微软雅黑" panose="020B0503020204020204" pitchFamily="34" charset="-122"/>
              </a:rPr>
              <a:t>，网页开发者可借助微信高效地使用拍照、选图、语音、位置等手机系统的能力，同时可以直接使用微信分享、扫一扫、卡券、支付等微信特有的能力，为微信用户提供更优质的网页体验。</a:t>
            </a:r>
          </a:p>
        </p:txBody>
      </p:sp>
    </p:spTree>
    <p:extLst>
      <p:ext uri="{BB962C8B-B14F-4D97-AF65-F5344CB8AC3E}">
        <p14:creationId xmlns:p14="http://schemas.microsoft.com/office/powerpoint/2010/main" val="349316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5818188" cy="685800"/>
          </a:xfrm>
        </p:spPr>
        <p:txBody>
          <a:bodyPr/>
          <a:lstStyle/>
          <a:p>
            <a:r>
              <a:rPr lang="en-US" altLang="zh-CN" b="0" dirty="0"/>
              <a:t>JS-SDK</a:t>
            </a:r>
            <a:r>
              <a:rPr lang="zh-CN" altLang="en-US" b="0" dirty="0"/>
              <a:t>使用步骤</a:t>
            </a:r>
          </a:p>
        </p:txBody>
      </p:sp>
      <p:sp>
        <p:nvSpPr>
          <p:cNvPr id="3" name="文本框 2">
            <a:extLst>
              <a:ext uri="{FF2B5EF4-FFF2-40B4-BE49-F238E27FC236}">
                <a16:creationId xmlns:a16="http://schemas.microsoft.com/office/drawing/2014/main" id="{BE32C8A3-F59C-4334-B478-BC0C30A77569}"/>
              </a:ext>
            </a:extLst>
          </p:cNvPr>
          <p:cNvSpPr txBox="1"/>
          <p:nvPr/>
        </p:nvSpPr>
        <p:spPr>
          <a:xfrm>
            <a:off x="1054100" y="1633173"/>
            <a:ext cx="10717486" cy="4371068"/>
          </a:xfrm>
          <a:prstGeom prst="rect">
            <a:avLst/>
          </a:prstGeom>
          <a:noFill/>
        </p:spPr>
        <p:txBody>
          <a:bodyPr wrap="square" rtlCol="0">
            <a:spAutoFit/>
          </a:bodyPr>
          <a:lstStyle/>
          <a:p>
            <a:pPr>
              <a:lnSpc>
                <a:spcPts val="2800"/>
              </a:lnSpc>
            </a:pPr>
            <a:r>
              <a:rPr lang="zh-CN" altLang="en-US" dirty="0">
                <a:latin typeface="微软雅黑" panose="020B0503020204020204" pitchFamily="34" charset="-122"/>
                <a:ea typeface="微软雅黑" panose="020B0503020204020204" pitchFamily="34" charset="-122"/>
              </a:rPr>
              <a:t>步骤一：绑定域名</a:t>
            </a:r>
          </a:p>
          <a:p>
            <a:pPr lvl="1">
              <a:lnSpc>
                <a:spcPts val="2800"/>
              </a:lnSpc>
            </a:pPr>
            <a:r>
              <a:rPr lang="zh-CN" altLang="en-US" sz="1600" dirty="0">
                <a:latin typeface="Calibri" panose="020F0502020204030204" pitchFamily="34" charset="0"/>
                <a:ea typeface="微软雅黑" panose="020B0503020204020204" pitchFamily="34" charset="-122"/>
              </a:rPr>
              <a:t>先登录微信公众平台进入“公众号设置”的“功能设置”里填写“</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接口安全域名”。</a:t>
            </a:r>
          </a:p>
          <a:p>
            <a:pPr lvl="1">
              <a:lnSpc>
                <a:spcPts val="2800"/>
              </a:lnSpc>
            </a:pPr>
            <a:r>
              <a:rPr lang="zh-CN" altLang="en-US" sz="1600" dirty="0">
                <a:latin typeface="Calibri" panose="020F0502020204030204" pitchFamily="34" charset="0"/>
                <a:ea typeface="微软雅黑" panose="020B0503020204020204" pitchFamily="34" charset="-122"/>
              </a:rPr>
              <a:t>备注：登录后可在“开发者中心”查看对应的接口权限。</a:t>
            </a:r>
          </a:p>
          <a:p>
            <a:pPr>
              <a:lnSpc>
                <a:spcPts val="2800"/>
              </a:lnSpc>
            </a:pPr>
            <a:r>
              <a:rPr lang="zh-CN" altLang="en-US" dirty="0">
                <a:latin typeface="微软雅黑" panose="020B0503020204020204" pitchFamily="34" charset="-122"/>
                <a:ea typeface="微软雅黑" panose="020B0503020204020204" pitchFamily="34" charset="-122"/>
              </a:rPr>
              <a:t>步骤二：引入</a:t>
            </a:r>
            <a:r>
              <a:rPr lang="en-US" altLang="zh-CN" dirty="0">
                <a:latin typeface="微软雅黑" panose="020B0503020204020204" pitchFamily="34" charset="-122"/>
                <a:ea typeface="微软雅黑" panose="020B0503020204020204" pitchFamily="34" charset="-122"/>
              </a:rPr>
              <a:t>JS</a:t>
            </a:r>
            <a:r>
              <a:rPr lang="zh-CN" altLang="en-US" dirty="0">
                <a:latin typeface="微软雅黑" panose="020B0503020204020204" pitchFamily="34" charset="-122"/>
                <a:ea typeface="微软雅黑" panose="020B0503020204020204" pitchFamily="34" charset="-122"/>
              </a:rPr>
              <a:t>文件</a:t>
            </a:r>
          </a:p>
          <a:p>
            <a:pPr lvl="1">
              <a:lnSpc>
                <a:spcPts val="2800"/>
              </a:lnSpc>
            </a:pPr>
            <a:r>
              <a:rPr lang="zh-CN" altLang="en-US" sz="1600" dirty="0">
                <a:latin typeface="Calibri" panose="020F0502020204030204" pitchFamily="34" charset="0"/>
                <a:ea typeface="微软雅黑" panose="020B0503020204020204" pitchFamily="34" charset="-122"/>
              </a:rPr>
              <a:t>在需要调用</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接口的页面引入如下</a:t>
            </a:r>
            <a:r>
              <a:rPr lang="en-US" altLang="zh-CN" sz="1600" dirty="0">
                <a:latin typeface="Calibri" panose="020F0502020204030204" pitchFamily="34" charset="0"/>
                <a:ea typeface="微软雅黑" panose="020B0503020204020204" pitchFamily="34" charset="-122"/>
              </a:rPr>
              <a:t>JS</a:t>
            </a:r>
            <a:r>
              <a:rPr lang="zh-CN" altLang="en-US" sz="1600" dirty="0">
                <a:latin typeface="Calibri" panose="020F0502020204030204" pitchFamily="34" charset="0"/>
                <a:ea typeface="微软雅黑" panose="020B0503020204020204" pitchFamily="34" charset="-122"/>
              </a:rPr>
              <a:t>文件，（支持</a:t>
            </a:r>
            <a:r>
              <a:rPr lang="en-US" altLang="zh-CN" sz="1600" dirty="0">
                <a:latin typeface="Calibri" panose="020F0502020204030204" pitchFamily="34" charset="0"/>
                <a:ea typeface="微软雅黑" panose="020B0503020204020204" pitchFamily="34" charset="-122"/>
              </a:rPr>
              <a:t>https</a:t>
            </a:r>
            <a:r>
              <a:rPr lang="zh-CN" altLang="en-US" sz="1600" dirty="0">
                <a:latin typeface="Calibri" panose="020F0502020204030204" pitchFamily="34" charset="0"/>
                <a:ea typeface="微软雅黑" panose="020B0503020204020204" pitchFamily="34" charset="-122"/>
              </a:rPr>
              <a:t>）：</a:t>
            </a:r>
            <a:r>
              <a:rPr lang="en-US" altLang="zh-CN" sz="1600" dirty="0">
                <a:latin typeface="Calibri" panose="020F0502020204030204" pitchFamily="34" charset="0"/>
                <a:ea typeface="微软雅黑" panose="020B0503020204020204" pitchFamily="34" charset="-122"/>
                <a:hlinkClick r:id="rId2"/>
              </a:rPr>
              <a:t>http://res.wx.qq.com/open/js/jweixin-1.2.0.js</a:t>
            </a:r>
            <a:r>
              <a:rPr lang="zh-CN" altLang="en-US" sz="1600" dirty="0">
                <a:latin typeface="Calibri" panose="020F0502020204030204" pitchFamily="34" charset="0"/>
                <a:ea typeface="微软雅黑" panose="020B0503020204020204" pitchFamily="34" charset="-122"/>
              </a:rPr>
              <a:t>（备注：支持使用 </a:t>
            </a:r>
            <a:r>
              <a:rPr lang="en-US" altLang="zh-CN" sz="1600" dirty="0">
                <a:latin typeface="Calibri" panose="020F0502020204030204" pitchFamily="34" charset="0"/>
                <a:ea typeface="微软雅黑" panose="020B0503020204020204" pitchFamily="34" charset="-122"/>
              </a:rPr>
              <a:t>AMD/CMD </a:t>
            </a:r>
            <a:r>
              <a:rPr lang="zh-CN" altLang="en-US" sz="1600" dirty="0">
                <a:latin typeface="Calibri" panose="020F0502020204030204" pitchFamily="34" charset="0"/>
                <a:ea typeface="微软雅黑" panose="020B0503020204020204" pitchFamily="34" charset="-122"/>
              </a:rPr>
              <a:t>标准模块加载方法加载）</a:t>
            </a:r>
          </a:p>
          <a:p>
            <a:pPr>
              <a:lnSpc>
                <a:spcPts val="2800"/>
              </a:lnSpc>
            </a:pPr>
            <a:r>
              <a:rPr lang="zh-CN" altLang="en-US" dirty="0">
                <a:latin typeface="微软雅黑" panose="020B0503020204020204" pitchFamily="34" charset="-122"/>
                <a:ea typeface="微软雅黑" panose="020B0503020204020204" pitchFamily="34" charset="-122"/>
              </a:rPr>
              <a:t>步骤三：通过</a:t>
            </a:r>
            <a:r>
              <a:rPr lang="en-US" altLang="zh-CN" dirty="0">
                <a:latin typeface="微软雅黑" panose="020B0503020204020204" pitchFamily="34" charset="-122"/>
                <a:ea typeface="微软雅黑" panose="020B0503020204020204" pitchFamily="34" charset="-122"/>
              </a:rPr>
              <a:t>config</a:t>
            </a:r>
            <a:r>
              <a:rPr lang="zh-CN" altLang="en-US" dirty="0">
                <a:latin typeface="微软雅黑" panose="020B0503020204020204" pitchFamily="34" charset="-122"/>
                <a:ea typeface="微软雅黑" panose="020B0503020204020204" pitchFamily="34" charset="-122"/>
              </a:rPr>
              <a:t>接口注入权限验证配置</a:t>
            </a:r>
          </a:p>
          <a:p>
            <a:pPr lvl="1">
              <a:lnSpc>
                <a:spcPts val="2800"/>
              </a:lnSpc>
            </a:pPr>
            <a:r>
              <a:rPr lang="zh-CN" altLang="en-US" sz="1600" dirty="0">
                <a:solidFill>
                  <a:schemeClr val="accent6">
                    <a:lumMod val="75000"/>
                  </a:schemeClr>
                </a:solidFill>
                <a:latin typeface="Calibri" panose="020F0502020204030204" pitchFamily="34" charset="0"/>
                <a:ea typeface="微软雅黑" panose="020B0503020204020204" pitchFamily="34" charset="-122"/>
              </a:rPr>
              <a:t>所有需要使用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JS-SDK</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的页面必须先注入配置信息，否则将无法调用（同一个</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仅需调用一次，对于变化</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SPA</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可在每次</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url</a:t>
            </a:r>
            <a:r>
              <a:rPr lang="zh-CN" altLang="en-US" sz="1600" dirty="0">
                <a:solidFill>
                  <a:schemeClr val="accent6">
                    <a:lumMod val="75000"/>
                  </a:schemeClr>
                </a:solidFill>
                <a:latin typeface="Calibri" panose="020F0502020204030204" pitchFamily="34" charset="0"/>
                <a:ea typeface="微软雅黑" panose="020B0503020204020204" pitchFamily="34" charset="-122"/>
              </a:rPr>
              <a:t>变化时进行调用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t>
            </a:r>
            <a:r>
              <a:rPr lang="zh-CN" altLang="en-US" sz="1600" dirty="0">
                <a:solidFill>
                  <a:schemeClr val="accent6">
                    <a:lumMod val="75000"/>
                  </a:schemeClr>
                </a:solidFill>
                <a:latin typeface="Calibri" panose="020F0502020204030204" pitchFamily="34" charset="0"/>
                <a:ea typeface="微软雅黑" panose="020B0503020204020204" pitchFamily="34" charset="-122"/>
              </a:rPr>
              <a:t>目前</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a:t>
            </a:r>
            <a:r>
              <a:rPr lang="zh-CN" altLang="en-US" sz="1600" dirty="0">
                <a:solidFill>
                  <a:schemeClr val="accent6">
                    <a:lumMod val="75000"/>
                  </a:schemeClr>
                </a:solidFill>
                <a:latin typeface="Calibri" panose="020F0502020204030204" pitchFamily="34" charset="0"/>
                <a:ea typeface="微软雅黑" panose="020B0503020204020204" pitchFamily="34" charset="-122"/>
              </a:rPr>
              <a:t>微信客户端不支持</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a:t>
            </a:r>
            <a:r>
              <a:rPr lang="en-US" altLang="zh-CN" sz="1600" dirty="0">
                <a:solidFill>
                  <a:schemeClr val="accent6">
                    <a:lumMod val="75000"/>
                  </a:schemeClr>
                </a:solidFill>
                <a:latin typeface="Calibri" panose="020F0502020204030204" pitchFamily="34" charset="0"/>
                <a:ea typeface="微软雅黑" panose="020B0503020204020204" pitchFamily="34" charset="-122"/>
              </a:rPr>
              <a:t>H5</a:t>
            </a:r>
            <a:r>
              <a:rPr lang="zh-CN" altLang="en-US" sz="1600" dirty="0">
                <a:solidFill>
                  <a:schemeClr val="accent6">
                    <a:lumMod val="75000"/>
                  </a:schemeClr>
                </a:solidFill>
                <a:latin typeface="Calibri" panose="020F0502020204030204" pitchFamily="34" charset="0"/>
                <a:ea typeface="微软雅黑" panose="020B0503020204020204" pitchFamily="34" charset="-122"/>
              </a:rPr>
              <a:t>新特性，所以使用</a:t>
            </a:r>
            <a:r>
              <a:rPr lang="en-US" altLang="zh-CN" sz="1600" dirty="0" err="1">
                <a:solidFill>
                  <a:schemeClr val="accent6">
                    <a:lumMod val="75000"/>
                  </a:schemeClr>
                </a:solidFill>
                <a:latin typeface="Calibri" panose="020F0502020204030204" pitchFamily="34" charset="0"/>
                <a:ea typeface="微软雅黑" panose="020B0503020204020204" pitchFamily="34" charset="-122"/>
              </a:rPr>
              <a:t>pushState</a:t>
            </a:r>
            <a:r>
              <a:rPr lang="zh-CN" altLang="en-US" sz="1600" dirty="0">
                <a:solidFill>
                  <a:schemeClr val="accent6">
                    <a:lumMod val="75000"/>
                  </a:schemeClr>
                </a:solidFill>
                <a:latin typeface="Calibri" panose="020F0502020204030204" pitchFamily="34" charset="0"/>
                <a:ea typeface="微软雅黑" panose="020B0503020204020204" pitchFamily="34" charset="-122"/>
              </a:rPr>
              <a:t>来实现</a:t>
            </a:r>
            <a:r>
              <a:rPr lang="en-US" altLang="zh-CN" sz="1600" dirty="0">
                <a:solidFill>
                  <a:schemeClr val="accent6">
                    <a:lumMod val="75000"/>
                  </a:schemeClr>
                </a:solidFill>
                <a:latin typeface="Calibri" panose="020F0502020204030204" pitchFamily="34" charset="0"/>
                <a:ea typeface="微软雅黑" panose="020B0503020204020204" pitchFamily="34" charset="-122"/>
              </a:rPr>
              <a:t>web app</a:t>
            </a:r>
            <a:r>
              <a:rPr lang="zh-CN" altLang="en-US" sz="1600" dirty="0">
                <a:solidFill>
                  <a:schemeClr val="accent6">
                    <a:lumMod val="75000"/>
                  </a:schemeClr>
                </a:solidFill>
                <a:latin typeface="Calibri" panose="020F0502020204030204" pitchFamily="34" charset="0"/>
                <a:ea typeface="微软雅黑" panose="020B0503020204020204" pitchFamily="34" charset="-122"/>
              </a:rPr>
              <a:t>的页面会导致签名失败，此问题会在</a:t>
            </a:r>
            <a:r>
              <a:rPr lang="en-US" altLang="zh-CN" sz="1600" dirty="0">
                <a:solidFill>
                  <a:schemeClr val="accent6">
                    <a:lumMod val="75000"/>
                  </a:schemeClr>
                </a:solidFill>
                <a:latin typeface="Calibri" panose="020F0502020204030204" pitchFamily="34" charset="0"/>
                <a:ea typeface="微软雅黑" panose="020B0503020204020204" pitchFamily="34" charset="-122"/>
              </a:rPr>
              <a:t>Android6.2</a:t>
            </a:r>
            <a:r>
              <a:rPr lang="zh-CN" altLang="en-US" sz="1600" dirty="0">
                <a:solidFill>
                  <a:schemeClr val="accent6">
                    <a:lumMod val="75000"/>
                  </a:schemeClr>
                </a:solidFill>
                <a:latin typeface="Calibri" panose="020F0502020204030204" pitchFamily="34" charset="0"/>
                <a:ea typeface="微软雅黑" panose="020B0503020204020204" pitchFamily="34" charset="-122"/>
              </a:rPr>
              <a:t>中修复）。</a:t>
            </a:r>
            <a:endParaRPr lang="en-US" altLang="zh-CN" sz="1600" dirty="0">
              <a:solidFill>
                <a:schemeClr val="accent6">
                  <a:lumMod val="75000"/>
                </a:schemeClr>
              </a:solidFill>
              <a:latin typeface="Calibri" panose="020F0502020204030204" pitchFamily="34" charset="0"/>
              <a:ea typeface="微软雅黑" panose="020B0503020204020204" pitchFamily="34" charset="-122"/>
            </a:endParaRPr>
          </a:p>
          <a:p>
            <a:pPr>
              <a:lnSpc>
                <a:spcPts val="2800"/>
              </a:lnSpc>
            </a:pPr>
            <a:r>
              <a:rPr lang="zh-CN" altLang="en-US" dirty="0">
                <a:latin typeface="微软雅黑" panose="020B0503020204020204" pitchFamily="34" charset="-122"/>
                <a:ea typeface="微软雅黑" panose="020B0503020204020204" pitchFamily="34" charset="-122"/>
              </a:rPr>
              <a:t>步骤四：通过</a:t>
            </a:r>
            <a:r>
              <a:rPr lang="en-US" altLang="zh-CN" dirty="0">
                <a:latin typeface="微软雅黑" panose="020B0503020204020204" pitchFamily="34" charset="-122"/>
                <a:ea typeface="微软雅黑" panose="020B0503020204020204" pitchFamily="34" charset="-122"/>
              </a:rPr>
              <a:t>ready</a:t>
            </a:r>
            <a:r>
              <a:rPr lang="zh-CN" altLang="en-US" dirty="0">
                <a:latin typeface="微软雅黑" panose="020B0503020204020204" pitchFamily="34" charset="-122"/>
                <a:ea typeface="微软雅黑" panose="020B0503020204020204" pitchFamily="34" charset="-122"/>
              </a:rPr>
              <a:t>接口处理成功验证</a:t>
            </a:r>
            <a:endParaRPr lang="en-US" altLang="zh-CN" dirty="0">
              <a:latin typeface="微软雅黑" panose="020B0503020204020204" pitchFamily="34" charset="-122"/>
              <a:ea typeface="微软雅黑" panose="020B0503020204020204" pitchFamily="34" charset="-122"/>
            </a:endParaRPr>
          </a:p>
          <a:p>
            <a:pPr>
              <a:lnSpc>
                <a:spcPts val="2800"/>
              </a:lnSpc>
            </a:pPr>
            <a:r>
              <a:rPr lang="zh-CN" altLang="en-US" dirty="0">
                <a:latin typeface="微软雅黑" panose="020B0503020204020204" pitchFamily="34" charset="-122"/>
                <a:ea typeface="微软雅黑" panose="020B0503020204020204" pitchFamily="34" charset="-122"/>
              </a:rPr>
              <a:t>步骤五：通过</a:t>
            </a:r>
            <a:r>
              <a:rPr lang="en-US" altLang="zh-CN" dirty="0">
                <a:latin typeface="微软雅黑" panose="020B0503020204020204" pitchFamily="34" charset="-122"/>
                <a:ea typeface="微软雅黑" panose="020B0503020204020204" pitchFamily="34" charset="-122"/>
              </a:rPr>
              <a:t>error</a:t>
            </a:r>
            <a:r>
              <a:rPr lang="zh-CN" altLang="en-US" dirty="0">
                <a:latin typeface="微软雅黑" panose="020B0503020204020204" pitchFamily="34" charset="-122"/>
                <a:ea typeface="微软雅黑" panose="020B0503020204020204" pitchFamily="34" charset="-122"/>
              </a:rPr>
              <a:t>接口处理失败验证</a:t>
            </a:r>
          </a:p>
        </p:txBody>
      </p:sp>
    </p:spTree>
    <p:extLst>
      <p:ext uri="{BB962C8B-B14F-4D97-AF65-F5344CB8AC3E}">
        <p14:creationId xmlns:p14="http://schemas.microsoft.com/office/powerpoint/2010/main" val="2865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p:txBody>
          <a:bodyPr/>
          <a:lstStyle/>
          <a:p>
            <a:r>
              <a:rPr lang="zh-CN" altLang="en-US" b="0" dirty="0"/>
              <a:t>配置</a:t>
            </a:r>
            <a:r>
              <a:rPr lang="en-US" altLang="zh-CN" b="0" dirty="0"/>
              <a:t>JS-SDK</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017023" cy="4108817"/>
          </a:xfrm>
          <a:prstGeom prst="rect">
            <a:avLst/>
          </a:prstGeom>
          <a:noFill/>
        </p:spPr>
        <p:txBody>
          <a:bodyPr wrap="square" rtlCol="0">
            <a:spAutoFit/>
          </a:bodyPr>
          <a:lstStyle/>
          <a:p>
            <a:pPr>
              <a:lnSpc>
                <a:spcPct val="150000"/>
              </a:lnSpc>
            </a:pPr>
            <a:r>
              <a:rPr lang="en-US" altLang="zh-CN" dirty="0" err="1"/>
              <a:t>wx.config</a:t>
            </a:r>
            <a:r>
              <a:rPr lang="en-US" altLang="zh-CN" dirty="0"/>
              <a:t>({</a:t>
            </a:r>
            <a:endParaRPr lang="zh-CN" altLang="en-US" dirty="0"/>
          </a:p>
          <a:p>
            <a:pPr>
              <a:lnSpc>
                <a:spcPct val="150000"/>
              </a:lnSpc>
            </a:pPr>
            <a:r>
              <a:rPr lang="zh-CN" altLang="en-US" dirty="0"/>
              <a:t>    </a:t>
            </a:r>
            <a:r>
              <a:rPr lang="en-US" altLang="zh-CN" dirty="0"/>
              <a:t>debug: true, // </a:t>
            </a:r>
            <a:r>
              <a:rPr lang="zh-CN" altLang="en-US" dirty="0"/>
              <a:t>开启调试模式</a:t>
            </a:r>
            <a:r>
              <a:rPr lang="en-US" altLang="zh-CN" dirty="0"/>
              <a:t>,</a:t>
            </a:r>
            <a:r>
              <a:rPr lang="zh-CN" altLang="en-US" dirty="0"/>
              <a:t>调用的所有</a:t>
            </a:r>
            <a:r>
              <a:rPr lang="en-US" altLang="zh-CN" dirty="0" err="1"/>
              <a:t>api</a:t>
            </a:r>
            <a:r>
              <a:rPr lang="zh-CN" altLang="en-US" dirty="0"/>
              <a:t>的返回值会在客户端</a:t>
            </a:r>
            <a:r>
              <a:rPr lang="en-US" altLang="zh-CN" dirty="0"/>
              <a:t>alert</a:t>
            </a:r>
            <a:r>
              <a:rPr lang="zh-CN" altLang="en-US" dirty="0"/>
              <a:t>出来，若要查看传入的参数，可以在</a:t>
            </a:r>
            <a:r>
              <a:rPr lang="en-US" altLang="zh-CN" dirty="0"/>
              <a:t>pc</a:t>
            </a:r>
            <a:r>
              <a:rPr lang="zh-CN" altLang="en-US" dirty="0"/>
              <a:t>端打开，参数信息会通过</a:t>
            </a:r>
            <a:r>
              <a:rPr lang="en-US" altLang="zh-CN" dirty="0"/>
              <a:t>log</a:t>
            </a:r>
            <a:r>
              <a:rPr lang="zh-CN" altLang="en-US" dirty="0"/>
              <a:t>打出，仅在</a:t>
            </a:r>
            <a:r>
              <a:rPr lang="en-US" altLang="zh-CN" dirty="0"/>
              <a:t>pc</a:t>
            </a:r>
            <a:r>
              <a:rPr lang="zh-CN" altLang="en-US" dirty="0"/>
              <a:t>端时才会打印。</a:t>
            </a:r>
          </a:p>
          <a:p>
            <a:pPr>
              <a:lnSpc>
                <a:spcPct val="150000"/>
              </a:lnSpc>
            </a:pPr>
            <a:r>
              <a:rPr lang="zh-CN" altLang="en-US" dirty="0"/>
              <a:t>    </a:t>
            </a:r>
            <a:r>
              <a:rPr lang="en-US" altLang="zh-CN" dirty="0" err="1"/>
              <a:t>appId</a:t>
            </a:r>
            <a:r>
              <a:rPr lang="en-US" altLang="zh-CN" dirty="0"/>
              <a:t>: '', // </a:t>
            </a:r>
            <a:r>
              <a:rPr lang="zh-CN" altLang="en-US" dirty="0"/>
              <a:t>必填，公众号的唯一标识</a:t>
            </a:r>
          </a:p>
          <a:p>
            <a:pPr>
              <a:lnSpc>
                <a:spcPct val="150000"/>
              </a:lnSpc>
            </a:pPr>
            <a:r>
              <a:rPr lang="zh-CN" altLang="en-US" dirty="0"/>
              <a:t>    </a:t>
            </a:r>
            <a:r>
              <a:rPr lang="en-US" altLang="zh-CN" dirty="0"/>
              <a:t>timestamp: , // </a:t>
            </a:r>
            <a:r>
              <a:rPr lang="zh-CN" altLang="en-US" dirty="0"/>
              <a:t>必填，生成签名的时间戳</a:t>
            </a:r>
          </a:p>
          <a:p>
            <a:pPr>
              <a:lnSpc>
                <a:spcPct val="150000"/>
              </a:lnSpc>
            </a:pPr>
            <a:r>
              <a:rPr lang="zh-CN" altLang="en-US" dirty="0"/>
              <a:t>    </a:t>
            </a:r>
            <a:r>
              <a:rPr lang="en-US" altLang="zh-CN" dirty="0" err="1"/>
              <a:t>nonceStr</a:t>
            </a:r>
            <a:r>
              <a:rPr lang="en-US" altLang="zh-CN" dirty="0"/>
              <a:t>: '', // </a:t>
            </a:r>
            <a:r>
              <a:rPr lang="zh-CN" altLang="en-US" dirty="0"/>
              <a:t>必填，生成签名的随机串</a:t>
            </a:r>
          </a:p>
          <a:p>
            <a:pPr>
              <a:lnSpc>
                <a:spcPct val="150000"/>
              </a:lnSpc>
            </a:pPr>
            <a:r>
              <a:rPr lang="zh-CN" altLang="en-US" dirty="0"/>
              <a:t>    </a:t>
            </a:r>
            <a:r>
              <a:rPr lang="en-US" altLang="zh-CN" dirty="0"/>
              <a:t>signature: '',// </a:t>
            </a:r>
            <a:r>
              <a:rPr lang="zh-CN" altLang="en-US" dirty="0"/>
              <a:t>必填，签名，见附录</a:t>
            </a:r>
            <a:r>
              <a:rPr lang="en-US" altLang="zh-CN" dirty="0"/>
              <a:t>1</a:t>
            </a:r>
            <a:endParaRPr lang="zh-CN" altLang="en-US" dirty="0"/>
          </a:p>
          <a:p>
            <a:pPr>
              <a:lnSpc>
                <a:spcPct val="150000"/>
              </a:lnSpc>
            </a:pPr>
            <a:r>
              <a:rPr lang="zh-CN" altLang="en-US" dirty="0"/>
              <a:t>    </a:t>
            </a:r>
            <a:r>
              <a:rPr lang="en-US" altLang="zh-CN" dirty="0" err="1"/>
              <a:t>jsApiList</a:t>
            </a:r>
            <a:r>
              <a:rPr lang="en-US" altLang="zh-CN" dirty="0"/>
              <a:t>: [] // </a:t>
            </a:r>
            <a:r>
              <a:rPr lang="zh-CN" altLang="en-US" dirty="0"/>
              <a:t>必填，需要使用的</a:t>
            </a:r>
            <a:r>
              <a:rPr lang="en-US" altLang="zh-CN" dirty="0"/>
              <a:t>JS</a:t>
            </a:r>
            <a:r>
              <a:rPr lang="zh-CN" altLang="en-US" dirty="0"/>
              <a:t>接口列表，所有</a:t>
            </a:r>
            <a:r>
              <a:rPr lang="en-US" altLang="zh-CN" dirty="0"/>
              <a:t>JS</a:t>
            </a:r>
            <a:r>
              <a:rPr lang="zh-CN" altLang="en-US" dirty="0"/>
              <a:t>接口列表见附录</a:t>
            </a:r>
            <a:r>
              <a:rPr lang="en-US" altLang="zh-CN" dirty="0"/>
              <a:t>2</a:t>
            </a:r>
            <a:endParaRPr lang="zh-CN" altLang="en-US" dirty="0"/>
          </a:p>
          <a:p>
            <a:pPr>
              <a:lnSpc>
                <a:spcPct val="150000"/>
              </a:lnSpc>
            </a:pPr>
            <a:r>
              <a:rPr lang="en-US" altLang="zh-CN" dirty="0"/>
              <a:t>});</a:t>
            </a:r>
            <a:endParaRPr lang="zh-CN" altLang="en-US" dirty="0"/>
          </a:p>
          <a:p>
            <a:endParaRPr lang="zh-CN" altLang="en-US" dirty="0"/>
          </a:p>
        </p:txBody>
      </p:sp>
    </p:spTree>
    <p:extLst>
      <p:ext uri="{BB962C8B-B14F-4D97-AF65-F5344CB8AC3E}">
        <p14:creationId xmlns:p14="http://schemas.microsoft.com/office/powerpoint/2010/main" val="123611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en-US" altLang="zh-CN" b="0" dirty="0"/>
              <a:t>JS-SDK</a:t>
            </a:r>
            <a:r>
              <a:rPr lang="zh-CN" altLang="en-US" b="0" dirty="0"/>
              <a:t>的</a:t>
            </a:r>
            <a:r>
              <a:rPr lang="en-US" altLang="zh-CN" b="0" dirty="0" err="1"/>
              <a:t>jsapi_ticket</a:t>
            </a:r>
            <a:endParaRPr lang="zh-CN" altLang="en-US" b="0" dirty="0"/>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jsapi_ticket</a:t>
            </a:r>
            <a:r>
              <a:rPr lang="zh-CN" altLang="en-US" dirty="0">
                <a:ea typeface="微软雅黑" panose="020B0503020204020204" pitchFamily="34" charset="-122"/>
              </a:rPr>
              <a:t>：调用</a:t>
            </a:r>
            <a:r>
              <a:rPr lang="en-US" altLang="zh-CN" dirty="0">
                <a:ea typeface="微软雅黑" panose="020B0503020204020204" pitchFamily="34" charset="-122"/>
              </a:rPr>
              <a:t>JS-SDK</a:t>
            </a:r>
            <a:r>
              <a:rPr lang="zh-CN" altLang="en-US" dirty="0">
                <a:ea typeface="微软雅黑" panose="020B0503020204020204" pitchFamily="34" charset="-122"/>
              </a:rPr>
              <a:t>接口的凭证，需要在生成配置的签名时提供，首先要获取</a:t>
            </a:r>
            <a:r>
              <a:rPr lang="en-US" altLang="zh-CN" dirty="0" err="1">
                <a:ea typeface="微软雅黑" panose="020B0503020204020204" pitchFamily="34" charset="-122"/>
              </a:rPr>
              <a:t>access_token</a:t>
            </a:r>
            <a:r>
              <a:rPr lang="zh-CN" altLang="en-US" dirty="0">
                <a:ea typeface="微软雅黑" panose="020B0503020204020204" pitchFamily="34" charset="-122"/>
              </a:rPr>
              <a:t>，然后使用</a:t>
            </a:r>
            <a:r>
              <a:rPr lang="en-US" altLang="zh-CN" dirty="0" err="1">
                <a:ea typeface="微软雅黑" panose="020B0503020204020204" pitchFamily="34" charset="-122"/>
              </a:rPr>
              <a:t>access_token</a:t>
            </a:r>
            <a:r>
              <a:rPr lang="zh-CN" altLang="en-US" dirty="0">
                <a:ea typeface="微软雅黑" panose="020B0503020204020204" pitchFamily="34" charset="-122"/>
              </a:rPr>
              <a:t>获取</a:t>
            </a:r>
            <a:r>
              <a:rPr lang="en-US" altLang="zh-CN" dirty="0" err="1">
                <a:ea typeface="微软雅黑" panose="020B0503020204020204" pitchFamily="34" charset="-122"/>
              </a:rPr>
              <a:t>jsapi_ticket</a:t>
            </a:r>
            <a:r>
              <a:rPr lang="zh-CN" altLang="en-US" dirty="0">
                <a:ea typeface="微软雅黑" panose="020B0503020204020204" pitchFamily="34" charset="-122"/>
              </a:rPr>
              <a:t>。</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正确调用返回的数据：</a:t>
            </a:r>
            <a:endParaRPr lang="en-US" altLang="zh-CN" dirty="0">
              <a:ea typeface="微软雅黑" panose="020B0503020204020204" pitchFamily="34" charset="-122"/>
            </a:endParaRPr>
          </a:p>
          <a:p>
            <a:pPr lvl="1"/>
            <a:r>
              <a:rPr lang="en-US" altLang="zh-CN" dirty="0">
                <a:ea typeface="微软雅黑" panose="020B0503020204020204" pitchFamily="34" charset="-122"/>
              </a:rPr>
              <a:t>{</a:t>
            </a:r>
          </a:p>
          <a:p>
            <a:pPr lvl="1"/>
            <a:r>
              <a:rPr lang="en-US" altLang="zh-CN" dirty="0">
                <a:ea typeface="微软雅黑" panose="020B0503020204020204" pitchFamily="34" charset="-122"/>
              </a:rPr>
              <a:t>"errcode":0,</a:t>
            </a:r>
          </a:p>
          <a:p>
            <a:pPr lvl="1"/>
            <a:r>
              <a:rPr lang="en-US" altLang="zh-CN" dirty="0">
                <a:ea typeface="微软雅黑" panose="020B0503020204020204" pitchFamily="34" charset="-122"/>
              </a:rPr>
              <a:t>"</a:t>
            </a:r>
            <a:r>
              <a:rPr lang="en-US" altLang="zh-CN" dirty="0" err="1">
                <a:ea typeface="微软雅黑" panose="020B0503020204020204" pitchFamily="34" charset="-122"/>
              </a:rPr>
              <a:t>errmsg</a:t>
            </a:r>
            <a:r>
              <a:rPr lang="en-US" altLang="zh-CN" dirty="0">
                <a:ea typeface="微软雅黑" panose="020B0503020204020204" pitchFamily="34" charset="-122"/>
              </a:rPr>
              <a:t>":"ok",</a:t>
            </a:r>
          </a:p>
          <a:p>
            <a:pPr lvl="1"/>
            <a:r>
              <a:rPr lang="en-US" altLang="zh-CN" dirty="0">
                <a:ea typeface="微软雅黑" panose="020B0503020204020204" pitchFamily="34" charset="-122"/>
              </a:rPr>
              <a:t>"ticket":"bxLdikRXVbTPdHSM05e5u5sUoXNKd8-41ZO3MhKoyN5OfkWITDGgnr2fwJ0m9E8NYzWKVZvdVtaUgWvsdshFKA",</a:t>
            </a:r>
          </a:p>
          <a:p>
            <a:pPr lvl="1"/>
            <a:r>
              <a:rPr lang="en-US" altLang="zh-CN" dirty="0">
                <a:ea typeface="微软雅黑" panose="020B0503020204020204" pitchFamily="34" charset="-122"/>
              </a:rPr>
              <a:t>"expires_in":7200</a:t>
            </a:r>
          </a:p>
          <a:p>
            <a:pPr lvl="1"/>
            <a:r>
              <a:rPr lang="en-US" altLang="zh-CN" dirty="0">
                <a:ea typeface="微软雅黑" panose="020B0503020204020204" pitchFamily="34" charset="-122"/>
              </a:rPr>
              <a:t>}</a:t>
            </a:r>
          </a:p>
          <a:p>
            <a:pPr marL="285750" indent="-285750">
              <a:lnSpc>
                <a:spcPct val="150000"/>
              </a:lnSpc>
              <a:buFont typeface="Arial" panose="020B0604020202020204" pitchFamily="34" charset="0"/>
              <a:buChar char="•"/>
            </a:pPr>
            <a:r>
              <a:rPr lang="en-US" altLang="zh-CN" dirty="0" err="1">
                <a:ea typeface="微软雅黑" panose="020B0503020204020204" pitchFamily="34" charset="-122"/>
              </a:rPr>
              <a:t>expires_in</a:t>
            </a:r>
            <a:r>
              <a:rPr lang="zh-CN" altLang="en-US" dirty="0">
                <a:ea typeface="微软雅黑" panose="020B0503020204020204" pitchFamily="34" charset="-122"/>
              </a:rPr>
              <a:t>表示有效时间为</a:t>
            </a:r>
            <a:r>
              <a:rPr lang="en-US" altLang="zh-CN" dirty="0">
                <a:ea typeface="微软雅黑" panose="020B0503020204020204" pitchFamily="34" charset="-122"/>
              </a:rPr>
              <a:t>7200</a:t>
            </a:r>
            <a:r>
              <a:rPr lang="zh-CN" altLang="en-US" dirty="0">
                <a:ea typeface="微软雅黑" panose="020B0503020204020204" pitchFamily="34" charset="-122"/>
              </a:rPr>
              <a:t>秒，类似于</a:t>
            </a:r>
            <a:r>
              <a:rPr lang="en-US" altLang="zh-CN" dirty="0" err="1">
                <a:ea typeface="微软雅黑" panose="020B0503020204020204" pitchFamily="34" charset="-122"/>
              </a:rPr>
              <a:t>access_token</a:t>
            </a:r>
            <a:r>
              <a:rPr lang="zh-CN" altLang="en-US" dirty="0">
                <a:ea typeface="微软雅黑" panose="020B0503020204020204" pitchFamily="34" charset="-122"/>
              </a:rPr>
              <a:t>，需要定期刷新。</a:t>
            </a:r>
          </a:p>
        </p:txBody>
      </p:sp>
    </p:spTree>
    <p:extLst>
      <p:ext uri="{BB962C8B-B14F-4D97-AF65-F5344CB8AC3E}">
        <p14:creationId xmlns:p14="http://schemas.microsoft.com/office/powerpoint/2010/main" val="181088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054100" y="543636"/>
            <a:ext cx="7421306" cy="685800"/>
          </a:xfrm>
        </p:spPr>
        <p:txBody>
          <a:bodyPr/>
          <a:lstStyle/>
          <a:p>
            <a:r>
              <a:rPr lang="zh-CN" altLang="en-US" b="0" dirty="0"/>
              <a:t>签名的参数</a:t>
            </a:r>
          </a:p>
        </p:txBody>
      </p:sp>
      <p:sp>
        <p:nvSpPr>
          <p:cNvPr id="3" name="文本框 2">
            <a:extLst>
              <a:ext uri="{FF2B5EF4-FFF2-40B4-BE49-F238E27FC236}">
                <a16:creationId xmlns:a16="http://schemas.microsoft.com/office/drawing/2014/main" id="{6A1131F9-5F38-4549-AD10-E23A75B06A69}"/>
              </a:ext>
            </a:extLst>
          </p:cNvPr>
          <p:cNvSpPr txBox="1"/>
          <p:nvPr/>
        </p:nvSpPr>
        <p:spPr>
          <a:xfrm>
            <a:off x="1054100" y="1681316"/>
            <a:ext cx="10705281" cy="37875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ea typeface="微软雅黑" panose="020B0503020204020204" pitchFamily="34" charset="-122"/>
              </a:rPr>
              <a:t>生成配置签名需要的参数：</a:t>
            </a:r>
            <a:endParaRPr lang="en-US" altLang="zh-CN" dirty="0">
              <a:ea typeface="微软雅黑" panose="020B0503020204020204" pitchFamily="34" charset="-122"/>
            </a:endParaRPr>
          </a:p>
          <a:p>
            <a:pPr lvl="1">
              <a:lnSpc>
                <a:spcPct val="150000"/>
              </a:lnSpc>
            </a:pPr>
            <a:r>
              <a:rPr lang="en-US" altLang="zh-CN" dirty="0">
                <a:ea typeface="微软雅黑" panose="020B0503020204020204" pitchFamily="34" charset="-122"/>
              </a:rPr>
              <a:t>timestamp</a:t>
            </a:r>
            <a:r>
              <a:rPr lang="zh-CN" altLang="en-US" dirty="0">
                <a:ea typeface="微软雅黑" panose="020B0503020204020204" pitchFamily="34" charset="-122"/>
              </a:rPr>
              <a:t>：时间戳</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jsapi_ticket</a:t>
            </a:r>
            <a:r>
              <a:rPr lang="zh-CN" altLang="en-US" dirty="0">
                <a:ea typeface="微软雅黑" panose="020B0503020204020204" pitchFamily="34" charset="-122"/>
              </a:rPr>
              <a:t>：接口调用票据</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noncestr</a:t>
            </a:r>
            <a:r>
              <a:rPr lang="zh-CN" altLang="en-US" dirty="0">
                <a:ea typeface="微软雅黑" panose="020B0503020204020204" pitchFamily="34" charset="-122"/>
              </a:rPr>
              <a:t>：随机字符串</a:t>
            </a:r>
            <a:endParaRPr lang="en-US" altLang="zh-CN" dirty="0">
              <a:ea typeface="微软雅黑" panose="020B0503020204020204" pitchFamily="34" charset="-122"/>
            </a:endParaRPr>
          </a:p>
          <a:p>
            <a:pPr lvl="1">
              <a:lnSpc>
                <a:spcPct val="150000"/>
              </a:lnSpc>
            </a:pPr>
            <a:r>
              <a:rPr lang="en-US" altLang="zh-CN" dirty="0" err="1">
                <a:ea typeface="微软雅黑" panose="020B0503020204020204" pitchFamily="34" charset="-122"/>
              </a:rPr>
              <a:t>url</a:t>
            </a:r>
            <a:r>
              <a:rPr lang="zh-CN" altLang="en-US" dirty="0">
                <a:ea typeface="微软雅黑" panose="020B0503020204020204" pitchFamily="34" charset="-122"/>
              </a:rPr>
              <a:t>：使用</a:t>
            </a:r>
            <a:r>
              <a:rPr lang="en-US" altLang="zh-CN" dirty="0">
                <a:ea typeface="微软雅黑" panose="020B0503020204020204" pitchFamily="34" charset="-122"/>
              </a:rPr>
              <a:t>JS-SDK</a:t>
            </a:r>
            <a:r>
              <a:rPr lang="zh-CN" altLang="en-US" dirty="0">
                <a:ea typeface="微软雅黑" panose="020B0503020204020204" pitchFamily="34" charset="-122"/>
              </a:rPr>
              <a:t>的链接</a:t>
            </a:r>
            <a:endParaRPr lang="en-US" altLang="zh-CN"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正确配置</a:t>
            </a:r>
            <a:r>
              <a:rPr lang="en-US" altLang="zh-CN" dirty="0">
                <a:ea typeface="微软雅黑" panose="020B0503020204020204" pitchFamily="34" charset="-122"/>
              </a:rPr>
              <a:t>JS-SDK</a:t>
            </a:r>
            <a:r>
              <a:rPr lang="zh-CN" altLang="en-US" dirty="0">
                <a:ea typeface="微软雅黑" panose="020B0503020204020204" pitchFamily="34" charset="-122"/>
              </a:rPr>
              <a:t>的安全域名：</a:t>
            </a:r>
            <a:endParaRPr lang="en-US" altLang="zh-CN" dirty="0">
              <a:ea typeface="微软雅黑" panose="020B0503020204020204" pitchFamily="34" charset="-122"/>
            </a:endParaRPr>
          </a:p>
          <a:p>
            <a:pPr lvl="1">
              <a:lnSpc>
                <a:spcPct val="150000"/>
              </a:lnSpc>
            </a:pPr>
            <a:r>
              <a:rPr lang="zh-CN" altLang="en-US" dirty="0">
                <a:ea typeface="微软雅黑" panose="020B0503020204020204" pitchFamily="34" charset="-122"/>
              </a:rPr>
              <a:t>微信测试号中配置“</a:t>
            </a:r>
            <a:r>
              <a:rPr lang="en-US" altLang="zh-CN" b="1" dirty="0">
                <a:ea typeface="微软雅黑" panose="020B0503020204020204" pitchFamily="34" charset="-122"/>
              </a:rPr>
              <a:t>JS</a:t>
            </a:r>
            <a:r>
              <a:rPr lang="zh-CN" altLang="en-US" b="1" dirty="0">
                <a:ea typeface="微软雅黑" panose="020B0503020204020204" pitchFamily="34" charset="-122"/>
              </a:rPr>
              <a:t>接口安全域名</a:t>
            </a:r>
            <a:r>
              <a:rPr lang="zh-CN" altLang="en-US" dirty="0">
                <a:ea typeface="微软雅黑" panose="020B0503020204020204" pitchFamily="34" charset="-122"/>
              </a:rPr>
              <a:t>”，注意填写一级域名即可。</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调用链接：</a:t>
            </a:r>
            <a:r>
              <a:rPr lang="en-US" altLang="zh-CN" dirty="0">
                <a:ea typeface="微软雅黑" panose="020B0503020204020204" pitchFamily="34" charset="-122"/>
                <a:hlinkClick r:id="rId2"/>
              </a:rPr>
              <a:t>http://www.example.com/test/test.php</a:t>
            </a:r>
            <a:endParaRPr lang="en-US" altLang="zh-CN" dirty="0">
              <a:ea typeface="微软雅黑" panose="020B0503020204020204" pitchFamily="34" charset="-122"/>
            </a:endParaRPr>
          </a:p>
          <a:p>
            <a:pPr lvl="2">
              <a:lnSpc>
                <a:spcPct val="150000"/>
              </a:lnSpc>
            </a:pPr>
            <a:r>
              <a:rPr lang="zh-CN" altLang="en-US" dirty="0">
                <a:ea typeface="微软雅黑" panose="020B0503020204020204" pitchFamily="34" charset="-122"/>
              </a:rPr>
              <a:t>配置域名：</a:t>
            </a:r>
            <a:r>
              <a:rPr lang="en-US" altLang="zh-CN" dirty="0">
                <a:ea typeface="微软雅黑" panose="020B0503020204020204" pitchFamily="34" charset="-122"/>
              </a:rPr>
              <a:t>example.com</a:t>
            </a:r>
          </a:p>
        </p:txBody>
      </p:sp>
    </p:spTree>
    <p:extLst>
      <p:ext uri="{BB962C8B-B14F-4D97-AF65-F5344CB8AC3E}">
        <p14:creationId xmlns:p14="http://schemas.microsoft.com/office/powerpoint/2010/main" val="19662373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26"/>
  <p:tag name="MH_SECTIONID" val="327,328,"/>
</p:tagLst>
</file>

<file path=ppt/theme/theme1.xml><?xml version="1.0" encoding="utf-8"?>
<a:theme xmlns:a="http://schemas.openxmlformats.org/drawingml/2006/main" name="Office 主题">
  <a:themeElements>
    <a:clrScheme name="自定义 1">
      <a:dk1>
        <a:srgbClr val="000000"/>
      </a:dk1>
      <a:lt1>
        <a:sysClr val="window" lastClr="FFFFFF"/>
      </a:lt1>
      <a:dk2>
        <a:srgbClr val="5E5E5E"/>
      </a:dk2>
      <a:lt2>
        <a:srgbClr val="DDDDDD"/>
      </a:lt2>
      <a:accent1>
        <a:srgbClr val="306786"/>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4.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01.Business Plan Full Coulour">
  <a:themeElements>
    <a:clrScheme name="light business">
      <a:dk1>
        <a:srgbClr val="5A6E82"/>
      </a:dk1>
      <a:lt1>
        <a:srgbClr val="FFFFFF"/>
      </a:lt1>
      <a:dk2>
        <a:srgbClr val="343434"/>
      </a:dk2>
      <a:lt2>
        <a:srgbClr val="F2F2F2"/>
      </a:lt2>
      <a:accent1>
        <a:srgbClr val="DF8079"/>
      </a:accent1>
      <a:accent2>
        <a:srgbClr val="14AA96"/>
      </a:accent2>
      <a:accent3>
        <a:srgbClr val="9BB955"/>
      </a:accent3>
      <a:accent4>
        <a:srgbClr val="F09B14"/>
      </a:accent4>
      <a:accent5>
        <a:srgbClr val="5A6E82"/>
      </a:accent5>
      <a:accent6>
        <a:srgbClr val="C44F3D"/>
      </a:accent6>
      <a:hlink>
        <a:srgbClr val="777777"/>
      </a:hlink>
      <a:folHlink>
        <a:srgbClr val="C0C0C0"/>
      </a:folHlink>
    </a:clrScheme>
    <a:fontScheme name="冬青黑简体">
      <a:majorFont>
        <a:latin typeface="冬青黑体简体中文 W6"/>
        <a:ea typeface="冬青黑体简体中文 W6"/>
        <a:cs typeface=""/>
      </a:majorFont>
      <a:minorFont>
        <a:latin typeface="冬青黑体简体中文 W3"/>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50000"/>
            </a:schemeClr>
          </a:solidFill>
          <a:head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01.Business Plan Full Coulour" id="{23AD584A-CB43-47DB-92D0-7CB09D3BCF47}" vid="{08E8BF58-DA15-47B5-AA58-EBE52FE1C755}"/>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A000120140530A47KPBG</Template>
  <TotalTime>10233</TotalTime>
  <Words>956</Words>
  <Application>Microsoft Office PowerPoint</Application>
  <PresentationFormat>宽屏</PresentationFormat>
  <Paragraphs>179</Paragraphs>
  <Slides>26</Slides>
  <Notes>1</Notes>
  <HiddenSlides>0</HiddenSlides>
  <MMClips>0</MMClips>
  <ScaleCrop>false</ScaleCrop>
  <HeadingPairs>
    <vt:vector size="6" baseType="variant">
      <vt:variant>
        <vt:lpstr>已用的字体</vt:lpstr>
      </vt:variant>
      <vt:variant>
        <vt:i4>12</vt:i4>
      </vt:variant>
      <vt:variant>
        <vt:lpstr>主题</vt:lpstr>
      </vt:variant>
      <vt:variant>
        <vt:i4>5</vt:i4>
      </vt:variant>
      <vt:variant>
        <vt:lpstr>幻灯片标题</vt:lpstr>
      </vt:variant>
      <vt:variant>
        <vt:i4>26</vt:i4>
      </vt:variant>
    </vt:vector>
  </HeadingPairs>
  <TitlesOfParts>
    <vt:vector size="43" baseType="lpstr">
      <vt:lpstr>冬青黑体简体中文 W3</vt:lpstr>
      <vt:lpstr>冬青黑体简体中文 W6</vt:lpstr>
      <vt:lpstr>宋体</vt:lpstr>
      <vt:lpstr>微软雅黑</vt:lpstr>
      <vt:lpstr>Arial</vt:lpstr>
      <vt:lpstr>Arial</vt:lpstr>
      <vt:lpstr>Arial Narrow</vt:lpstr>
      <vt:lpstr>Calibri</vt:lpstr>
      <vt:lpstr>Calibri Light</vt:lpstr>
      <vt:lpstr>Consolas</vt:lpstr>
      <vt:lpstr>Tempus Sans ITC</vt:lpstr>
      <vt:lpstr>Wingdings</vt:lpstr>
      <vt:lpstr>Office 主题</vt:lpstr>
      <vt:lpstr>自定义设计方案</vt:lpstr>
      <vt:lpstr>01.Business Plan Full Coulour</vt:lpstr>
      <vt:lpstr>1_自定义设计方案</vt:lpstr>
      <vt:lpstr>2_01.Business Plan Full Coulour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TonySong</dc:creator>
  <cp:lastModifiedBy>Python C</cp:lastModifiedBy>
  <cp:revision>1803</cp:revision>
  <dcterms:created xsi:type="dcterms:W3CDTF">2014-07-07T13:10:41Z</dcterms:created>
  <dcterms:modified xsi:type="dcterms:W3CDTF">2017-11-01T02:26:32Z</dcterms:modified>
</cp:coreProperties>
</file>