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theme/theme4.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 id="2147483663" r:id="rId3"/>
    <p:sldMasterId id="2147483688" r:id="rId4"/>
    <p:sldMasterId id="2147483691" r:id="rId5"/>
  </p:sldMasterIdLst>
  <p:notesMasterIdLst>
    <p:notesMasterId r:id="rId19"/>
  </p:notesMasterIdLst>
  <p:handoutMasterIdLst>
    <p:handoutMasterId r:id="rId20"/>
  </p:handoutMasterIdLst>
  <p:sldIdLst>
    <p:sldId id="257" r:id="rId6"/>
    <p:sldId id="446" r:id="rId7"/>
    <p:sldId id="451" r:id="rId8"/>
    <p:sldId id="466" r:id="rId9"/>
    <p:sldId id="481" r:id="rId10"/>
    <p:sldId id="482" r:id="rId11"/>
    <p:sldId id="460" r:id="rId12"/>
    <p:sldId id="456" r:id="rId13"/>
    <p:sldId id="480" r:id="rId14"/>
    <p:sldId id="440" r:id="rId15"/>
    <p:sldId id="452" r:id="rId16"/>
    <p:sldId id="487" r:id="rId17"/>
    <p:sldId id="311" r:id="rId18"/>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5201" userDrawn="1">
          <p15:clr>
            <a:srgbClr val="A4A3A4"/>
          </p15:clr>
        </p15:guide>
        <p15:guide id="3" orient="horz" pos="21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nySong" initials="Tony" lastIdx="1" clrIdx="0">
    <p:extLst/>
  </p:cmAuthor>
  <p:cmAuthor id="2" name="363787211@qq.com" initials="3" lastIdx="1" clrIdx="1">
    <p:extLst>
      <p:ext uri="{19B8F6BF-5375-455C-9EA6-DF929625EA0E}">
        <p15:presenceInfo xmlns:p15="http://schemas.microsoft.com/office/powerpoint/2012/main" userId="63cb0a67920ffcd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2C17"/>
    <a:srgbClr val="F97E71"/>
    <a:srgbClr val="FF0000"/>
    <a:srgbClr val="FF9933"/>
    <a:srgbClr val="7AAE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84911" autoAdjust="0"/>
  </p:normalViewPr>
  <p:slideViewPr>
    <p:cSldViewPr snapToGrid="0">
      <p:cViewPr varScale="1">
        <p:scale>
          <a:sx n="78" d="100"/>
          <a:sy n="78" d="100"/>
        </p:scale>
        <p:origin x="653" y="58"/>
      </p:cViewPr>
      <p:guideLst>
        <p:guide pos="5201"/>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33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tags" Target="tags/tag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commentAuthors" Target="commentAuthors.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71C804-97F5-4B36-A7AC-EEEC7F44F6C2}" type="datetimeFigureOut">
              <a:rPr lang="zh-CN" altLang="en-US" smtClean="0"/>
              <a:t>2017/10/31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251DDEB-361E-476E-B813-80C618F51576}" type="slidenum">
              <a:rPr lang="zh-CN" altLang="en-US" smtClean="0"/>
              <a:t>‹#›</a:t>
            </a:fld>
            <a:endParaRPr lang="zh-CN" altLang="en-US"/>
          </a:p>
        </p:txBody>
      </p:sp>
    </p:spTree>
    <p:extLst>
      <p:ext uri="{BB962C8B-B14F-4D97-AF65-F5344CB8AC3E}">
        <p14:creationId xmlns:p14="http://schemas.microsoft.com/office/powerpoint/2010/main" val="16180195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8D9C6-D8DC-4CC3-8480-E0C4DBA1CC07}" type="datetimeFigureOut">
              <a:rPr lang="zh-CN" altLang="en-US" smtClean="0"/>
              <a:t>2017/10/31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E9C519-C3B1-4654-8EF9-A227F461FE5A}" type="slidenum">
              <a:rPr lang="zh-CN" altLang="en-US" smtClean="0"/>
              <a:t>‹#›</a:t>
            </a:fld>
            <a:endParaRPr lang="zh-CN" altLang="en-US"/>
          </a:p>
        </p:txBody>
      </p:sp>
    </p:spTree>
    <p:extLst>
      <p:ext uri="{BB962C8B-B14F-4D97-AF65-F5344CB8AC3E}">
        <p14:creationId xmlns:p14="http://schemas.microsoft.com/office/powerpoint/2010/main" val="347853527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a:ea typeface="宋体" charset="-122"/>
            </a:endParaRPr>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charset="0"/>
              <a:defRPr>
                <a:solidFill>
                  <a:schemeClr val="tx1"/>
                </a:solidFill>
                <a:latin typeface="Arial Narrow" pitchFamily="34" charset="0"/>
                <a:ea typeface="微软雅黑" pitchFamily="34" charset="-122"/>
              </a:defRPr>
            </a:lvl1pPr>
            <a:lvl2pPr marL="742950" indent="-285750">
              <a:buFont typeface="Arial" charset="0"/>
              <a:defRPr>
                <a:solidFill>
                  <a:schemeClr val="tx1"/>
                </a:solidFill>
                <a:latin typeface="Arial Narrow" pitchFamily="34" charset="0"/>
                <a:ea typeface="微软雅黑" pitchFamily="34" charset="-122"/>
              </a:defRPr>
            </a:lvl2pPr>
            <a:lvl3pPr marL="1143000" indent="-228600">
              <a:buFont typeface="Arial" charset="0"/>
              <a:defRPr>
                <a:solidFill>
                  <a:schemeClr val="tx1"/>
                </a:solidFill>
                <a:latin typeface="Arial Narrow" pitchFamily="34" charset="0"/>
                <a:ea typeface="微软雅黑" pitchFamily="34" charset="-122"/>
              </a:defRPr>
            </a:lvl3pPr>
            <a:lvl4pPr marL="1600200" indent="-228600">
              <a:buFont typeface="Arial" charset="0"/>
              <a:defRPr>
                <a:solidFill>
                  <a:schemeClr val="tx1"/>
                </a:solidFill>
                <a:latin typeface="Arial Narrow" pitchFamily="34" charset="0"/>
                <a:ea typeface="微软雅黑" pitchFamily="34" charset="-122"/>
              </a:defRPr>
            </a:lvl4pPr>
            <a:lvl5pPr marL="2057400" indent="-228600">
              <a:buFont typeface="Arial" charset="0"/>
              <a:defRPr>
                <a:solidFill>
                  <a:schemeClr val="tx1"/>
                </a:solidFill>
                <a:latin typeface="Arial Narrow"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9pPr>
          </a:lstStyle>
          <a:p>
            <a:pPr algn="r" eaLnBrk="1" hangingPunct="1"/>
            <a:fld id="{63401629-F63E-45F0-933D-27F37F2416B1}" type="slidenum">
              <a:rPr lang="zh-CN" altLang="en-US" sz="1200">
                <a:latin typeface="Calibri" pitchFamily="34" charset="0"/>
                <a:ea typeface="宋体" charset="-122"/>
              </a:rPr>
              <a:pPr algn="r" eaLnBrk="1" hangingPunct="1"/>
              <a:t>13</a:t>
            </a:fld>
            <a:endParaRPr lang="zh-CN" altLang="en-US" sz="1200">
              <a:latin typeface="Calibri" pitchFamily="34" charset="0"/>
              <a:ea typeface="宋体" charset="-122"/>
            </a:endParaRPr>
          </a:p>
        </p:txBody>
      </p:sp>
    </p:spTree>
    <p:extLst>
      <p:ext uri="{BB962C8B-B14F-4D97-AF65-F5344CB8AC3E}">
        <p14:creationId xmlns:p14="http://schemas.microsoft.com/office/powerpoint/2010/main" val="4290131185"/>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皮">
    <p:spTree>
      <p:nvGrpSpPr>
        <p:cNvPr id="1" name=""/>
        <p:cNvGrpSpPr/>
        <p:nvPr/>
      </p:nvGrpSpPr>
      <p:grpSpPr>
        <a:xfrm>
          <a:off x="0" y="0"/>
          <a:ext cx="0" cy="0"/>
          <a:chOff x="0" y="0"/>
          <a:chExt cx="0" cy="0"/>
        </a:xfrm>
      </p:grpSpPr>
      <p:sp>
        <p:nvSpPr>
          <p:cNvPr id="7" name="矩形 6"/>
          <p:cNvSpPr/>
          <p:nvPr userDrawn="1"/>
        </p:nvSpPr>
        <p:spPr>
          <a:xfrm>
            <a:off x="0" y="2459301"/>
            <a:ext cx="12204192" cy="209092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DB9D664F-4C68-42D2-B189-678958EFAFDA}" type="datetime1">
              <a:rPr lang="zh-CN" altLang="en-US" smtClean="0"/>
              <a:t>2017/10/31</a:t>
            </a:fld>
            <a:endParaRPr lang="zh-CN" altLang="en-US"/>
          </a:p>
        </p:txBody>
      </p:sp>
      <p:sp>
        <p:nvSpPr>
          <p:cNvPr id="9" name="图片占位符 8"/>
          <p:cNvSpPr>
            <a:spLocks noGrp="1"/>
          </p:cNvSpPr>
          <p:nvPr>
            <p:ph type="pic" sz="quarter" idx="13"/>
          </p:nvPr>
        </p:nvSpPr>
        <p:spPr>
          <a:xfrm>
            <a:off x="-12192" y="1436914"/>
            <a:ext cx="12192000" cy="3317649"/>
          </a:xfrm>
          <a:prstGeom prst="rect">
            <a:avLst/>
          </a:prstGeom>
        </p:spPr>
        <p:txBody>
          <a:bodyPr/>
          <a:lstStyle/>
          <a:p>
            <a:endParaRPr lang="zh-CN" altLang="en-US"/>
          </a:p>
        </p:txBody>
      </p:sp>
      <p:sp>
        <p:nvSpPr>
          <p:cNvPr id="12" name="内容占位符 11"/>
          <p:cNvSpPr>
            <a:spLocks noGrp="1"/>
          </p:cNvSpPr>
          <p:nvPr>
            <p:ph sz="quarter" idx="14" hasCustomPrompt="1"/>
          </p:nvPr>
        </p:nvSpPr>
        <p:spPr>
          <a:xfrm>
            <a:off x="2634092" y="3504765"/>
            <a:ext cx="7175500" cy="989711"/>
          </a:xfrm>
          <a:prstGeom prst="rect">
            <a:avLst/>
          </a:prstGeom>
        </p:spPr>
        <p:txBody>
          <a:bodyPr anchor="ctr">
            <a:normAutofit/>
          </a:bodyPr>
          <a:lstStyle>
            <a:lvl1pPr marL="0" indent="0" algn="ctr">
              <a:buNone/>
              <a:defRPr sz="60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主标题</a:t>
            </a:r>
          </a:p>
        </p:txBody>
      </p:sp>
      <p:sp>
        <p:nvSpPr>
          <p:cNvPr id="14" name="内容占位符 13"/>
          <p:cNvSpPr>
            <a:spLocks noGrp="1"/>
          </p:cNvSpPr>
          <p:nvPr>
            <p:ph sz="quarter" idx="15" hasCustomPrompt="1"/>
          </p:nvPr>
        </p:nvSpPr>
        <p:spPr>
          <a:xfrm>
            <a:off x="2599871" y="2459301"/>
            <a:ext cx="7175500" cy="731329"/>
          </a:xfrm>
          <a:prstGeom prst="rect">
            <a:avLst/>
          </a:prstGeom>
        </p:spPr>
        <p:txBody>
          <a:bodyPr anchor="ctr">
            <a:normAutofit/>
          </a:bodyPr>
          <a:lstStyle>
            <a:lvl1pPr marL="0" indent="0" algn="ctr">
              <a:buNone/>
              <a:defRPr sz="2000">
                <a:solidFill>
                  <a:schemeClr val="bg1"/>
                </a:solidFill>
                <a:latin typeface="微软雅黑" panose="020B0503020204020204" pitchFamily="34" charset="-122"/>
                <a:ea typeface="微软雅黑" panose="020B0503020204020204" pitchFamily="34" charset="-122"/>
              </a:defRPr>
            </a:lvl1pPr>
          </a:lstStyle>
          <a:p>
            <a:pPr lvl="0"/>
            <a:r>
              <a:rPr lang="en-US" altLang="zh-CN" dirty="0"/>
              <a:t>—— </a:t>
            </a:r>
            <a:r>
              <a:rPr lang="zh-CN" altLang="en-US" dirty="0"/>
              <a:t>副标题</a:t>
            </a:r>
          </a:p>
        </p:txBody>
      </p:sp>
    </p:spTree>
    <p:extLst>
      <p:ext uri="{BB962C8B-B14F-4D97-AF65-F5344CB8AC3E}">
        <p14:creationId xmlns:p14="http://schemas.microsoft.com/office/powerpoint/2010/main" val="2922313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extLst>
      <p:ext uri="{BB962C8B-B14F-4D97-AF65-F5344CB8AC3E}">
        <p14:creationId xmlns:p14="http://schemas.microsoft.com/office/powerpoint/2010/main" val="1697911267"/>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695120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vi-VN"/>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单击以编辑母版副标题样式</a:t>
            </a:r>
            <a:endParaRPr lang="vi-VN"/>
          </a:p>
        </p:txBody>
      </p:sp>
      <p:sp>
        <p:nvSpPr>
          <p:cNvPr id="4" name="Date Placeholder 3"/>
          <p:cNvSpPr>
            <a:spLocks noGrp="1"/>
          </p:cNvSpPr>
          <p:nvPr>
            <p:ph type="dt" sz="half" idx="10"/>
          </p:nvPr>
        </p:nvSpPr>
        <p:spPr/>
        <p:txBody>
          <a:bodyPr/>
          <a:lstStyle/>
          <a:p>
            <a:fld id="{ED5513C8-E3A4-4D78-B249-887659A958FF}" type="datetime1">
              <a:rPr lang="en-US" altLang="zh-CN" smtClean="0"/>
              <a:t>10/31/2017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0972208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EBEDA52C-3EEE-4289-818C-901C0A7814FE}" type="datetime1">
              <a:rPr lang="en-US" altLang="zh-CN" smtClean="0"/>
              <a:t>10/31/2017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5384428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vi-V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9EF5D7F-EA15-485C-85DD-8FDC010A62D4}" type="datetime1">
              <a:rPr lang="en-US" altLang="zh-CN" smtClean="0"/>
              <a:t>10/31/2017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9034404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sz="half" idx="1"/>
          </p:nvPr>
        </p:nvSpPr>
        <p:spPr>
          <a:xfrm>
            <a:off x="838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Content Placeholder 3"/>
          <p:cNvSpPr>
            <a:spLocks noGrp="1"/>
          </p:cNvSpPr>
          <p:nvPr>
            <p:ph sz="half" idx="2"/>
          </p:nvPr>
        </p:nvSpPr>
        <p:spPr>
          <a:xfrm>
            <a:off x="6172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Date Placeholder 4"/>
          <p:cNvSpPr>
            <a:spLocks noGrp="1"/>
          </p:cNvSpPr>
          <p:nvPr>
            <p:ph type="dt" sz="half" idx="10"/>
          </p:nvPr>
        </p:nvSpPr>
        <p:spPr/>
        <p:txBody>
          <a:bodyPr/>
          <a:lstStyle/>
          <a:p>
            <a:fld id="{9541C2B2-0BAB-4CD4-83EE-25F1A7138896}" type="datetime1">
              <a:rPr lang="en-US" altLang="zh-CN" smtClean="0"/>
              <a:t>10/31/2017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370842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vi-VN"/>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7" name="Date Placeholder 6"/>
          <p:cNvSpPr>
            <a:spLocks noGrp="1"/>
          </p:cNvSpPr>
          <p:nvPr>
            <p:ph type="dt" sz="half" idx="10"/>
          </p:nvPr>
        </p:nvSpPr>
        <p:spPr/>
        <p:txBody>
          <a:bodyPr/>
          <a:lstStyle/>
          <a:p>
            <a:fld id="{7DEA23E7-D0FC-41DC-8745-BE6FC447B182}" type="datetime1">
              <a:rPr lang="en-US" altLang="zh-CN" smtClean="0"/>
              <a:t>10/31/2017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9484673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265084216"/>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A8378-5F33-490B-8120-8DE6B7EE2781}" type="datetime1">
              <a:rPr lang="en-US" altLang="zh-CN" smtClean="0"/>
              <a:t>10/31/2017</a:t>
            </a:fld>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0905528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38DD30CF-78A7-4C73-91B4-38D3E3317745}" type="datetime1">
              <a:rPr lang="en-US" altLang="zh-CN" smtClean="0"/>
              <a:t>10/31/2017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562877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1BE0A72-8501-4974-A7B7-5BD248ABBAFC}" type="datetime1">
              <a:rPr lang="zh-CN" altLang="en-US" smtClean="0"/>
              <a:t>2017/10/31</a:t>
            </a:fld>
            <a:endParaRPr lang="zh-CN" altLang="en-US"/>
          </a:p>
        </p:txBody>
      </p:sp>
      <p:sp>
        <p:nvSpPr>
          <p:cNvPr id="6" name="矩形 5"/>
          <p:cNvSpPr/>
          <p:nvPr userDrawn="1"/>
        </p:nvSpPr>
        <p:spPr>
          <a:xfrm>
            <a:off x="0" y="1401929"/>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31631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a:t>单击图标添加图片</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B7E01DD-16D0-4DBA-9C1A-51468BA0B73A}" type="datetime1">
              <a:rPr lang="en-US" altLang="zh-CN" smtClean="0"/>
              <a:t>10/31/2017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6447785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587E63F-0E62-4A50-901F-E071D77F7634}" type="datetime1">
              <a:rPr lang="en-US" altLang="zh-CN" smtClean="0"/>
              <a:t>10/31/2017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33286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zh-CN" altLang="en-US"/>
              <a:t>单击此处编辑母版标题样式</a:t>
            </a:r>
            <a:endParaRPr lang="vi-VN"/>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D8521E8-9297-400B-AD8C-0A4D05699D33}" type="datetime1">
              <a:rPr lang="en-US" altLang="zh-CN" smtClean="0"/>
              <a:t>10/31/2017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8149424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6166526"/>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vi-VN"/>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单击以编辑母版副标题样式</a:t>
            </a:r>
            <a:endParaRPr lang="vi-VN"/>
          </a:p>
        </p:txBody>
      </p:sp>
      <p:sp>
        <p:nvSpPr>
          <p:cNvPr id="4" name="Date Placeholder 3"/>
          <p:cNvSpPr>
            <a:spLocks noGrp="1"/>
          </p:cNvSpPr>
          <p:nvPr>
            <p:ph type="dt" sz="half" idx="10"/>
          </p:nvPr>
        </p:nvSpPr>
        <p:spPr/>
        <p:txBody>
          <a:bodyPr/>
          <a:lstStyle/>
          <a:p>
            <a:fld id="{ED5513C8-E3A4-4D78-B249-887659A958FF}" type="datetime1">
              <a:rPr lang="en-US" altLang="zh-CN" smtClean="0"/>
              <a:t>10/31/2017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42775079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EBEDA52C-3EEE-4289-818C-901C0A7814FE}" type="datetime1">
              <a:rPr lang="en-US" altLang="zh-CN" smtClean="0"/>
              <a:t>10/31/2017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572973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vi-V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9EF5D7F-EA15-485C-85DD-8FDC010A62D4}" type="datetime1">
              <a:rPr lang="en-US" altLang="zh-CN" smtClean="0"/>
              <a:t>10/31/2017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2528899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sz="half" idx="1"/>
          </p:nvPr>
        </p:nvSpPr>
        <p:spPr>
          <a:xfrm>
            <a:off x="838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Content Placeholder 3"/>
          <p:cNvSpPr>
            <a:spLocks noGrp="1"/>
          </p:cNvSpPr>
          <p:nvPr>
            <p:ph sz="half" idx="2"/>
          </p:nvPr>
        </p:nvSpPr>
        <p:spPr>
          <a:xfrm>
            <a:off x="6172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Date Placeholder 4"/>
          <p:cNvSpPr>
            <a:spLocks noGrp="1"/>
          </p:cNvSpPr>
          <p:nvPr>
            <p:ph type="dt" sz="half" idx="10"/>
          </p:nvPr>
        </p:nvSpPr>
        <p:spPr/>
        <p:txBody>
          <a:bodyPr/>
          <a:lstStyle/>
          <a:p>
            <a:fld id="{9541C2B2-0BAB-4CD4-83EE-25F1A7138896}" type="datetime1">
              <a:rPr lang="en-US" altLang="zh-CN" smtClean="0"/>
              <a:t>10/31/2017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8948677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vi-VN"/>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7" name="Date Placeholder 6"/>
          <p:cNvSpPr>
            <a:spLocks noGrp="1"/>
          </p:cNvSpPr>
          <p:nvPr>
            <p:ph type="dt" sz="half" idx="10"/>
          </p:nvPr>
        </p:nvSpPr>
        <p:spPr/>
        <p:txBody>
          <a:bodyPr/>
          <a:lstStyle/>
          <a:p>
            <a:fld id="{7DEA23E7-D0FC-41DC-8745-BE6FC447B182}" type="datetime1">
              <a:rPr lang="en-US" altLang="zh-CN" smtClean="0"/>
              <a:t>10/31/2017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95893729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284635960"/>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1BE0A72-8501-4974-A7B7-5BD248ABBAFC}" type="datetime1">
              <a:rPr lang="zh-CN" altLang="en-US" smtClean="0"/>
              <a:t>2017/10/31</a:t>
            </a:fld>
            <a:endParaRPr lang="zh-CN" altLang="en-US"/>
          </a:p>
        </p:txBody>
      </p:sp>
    </p:spTree>
    <p:extLst>
      <p:ext uri="{BB962C8B-B14F-4D97-AF65-F5344CB8AC3E}">
        <p14:creationId xmlns:p14="http://schemas.microsoft.com/office/powerpoint/2010/main" val="337415813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A8378-5F33-490B-8120-8DE6B7EE2781}" type="datetime1">
              <a:rPr lang="en-US" altLang="zh-CN" smtClean="0"/>
              <a:t>10/31/2017</a:t>
            </a:fld>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0352812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38DD30CF-78A7-4C73-91B4-38D3E3317745}" type="datetime1">
              <a:rPr lang="en-US" altLang="zh-CN" smtClean="0"/>
              <a:t>10/31/2017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1209125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a:t>单击图标添加图片</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B7E01DD-16D0-4DBA-9C1A-51468BA0B73A}" type="datetime1">
              <a:rPr lang="en-US" altLang="zh-CN" smtClean="0"/>
              <a:t>10/31/2017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2442637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587E63F-0E62-4A50-901F-E071D77F7634}" type="datetime1">
              <a:rPr lang="en-US" altLang="zh-CN" smtClean="0"/>
              <a:t>10/31/2017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5999471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zh-CN" altLang="en-US"/>
              <a:t>单击此处编辑母版标题样式</a:t>
            </a:r>
            <a:endParaRPr lang="vi-VN"/>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D8521E8-9297-400B-AD8C-0A4D05699D33}" type="datetime1">
              <a:rPr lang="en-US" altLang="zh-CN" smtClean="0"/>
              <a:t>10/31/2017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094984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F452D9C-F9EB-4417-9C3A-C876C2AF9415}" type="datetime1">
              <a:rPr lang="zh-CN" altLang="en-US" smtClean="0"/>
              <a:t>2017/10/31</a:t>
            </a:fld>
            <a:endParaRPr lang="zh-CN" altLang="en-US"/>
          </a:p>
        </p:txBody>
      </p:sp>
      <p:sp>
        <p:nvSpPr>
          <p:cNvPr id="9" name="内容占位符 8"/>
          <p:cNvSpPr>
            <a:spLocks noGrp="1"/>
          </p:cNvSpPr>
          <p:nvPr>
            <p:ph sz="quarter" idx="13" hasCustomPrompt="1"/>
          </p:nvPr>
        </p:nvSpPr>
        <p:spPr>
          <a:xfrm>
            <a:off x="1054100" y="543636"/>
            <a:ext cx="5041900"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目录</a:t>
            </a:r>
          </a:p>
        </p:txBody>
      </p:sp>
      <p:sp>
        <p:nvSpPr>
          <p:cNvPr id="8" name="矩形 7"/>
          <p:cNvSpPr/>
          <p:nvPr userDrawn="1"/>
        </p:nvSpPr>
        <p:spPr>
          <a:xfrm>
            <a:off x="0" y="1401929"/>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SmartArt 占位符 10"/>
          <p:cNvSpPr>
            <a:spLocks noGrp="1"/>
          </p:cNvSpPr>
          <p:nvPr>
            <p:ph type="dgm" sz="quarter" idx="14"/>
          </p:nvPr>
        </p:nvSpPr>
        <p:spPr>
          <a:xfrm>
            <a:off x="832513" y="1801504"/>
            <a:ext cx="10305387" cy="4510396"/>
          </a:xfrm>
          <a:prstGeom prst="rect">
            <a:avLst/>
          </a:prstGeom>
        </p:spPr>
        <p:txBody>
          <a:bodyPr/>
          <a:lstStyle>
            <a:lvl1pPr marL="0" indent="0">
              <a:buNone/>
              <a:defRPr/>
            </a:lvl1pPr>
          </a:lstStyle>
          <a:p>
            <a:endParaRPr lang="zh-CN" altLang="en-US" dirty="0"/>
          </a:p>
        </p:txBody>
      </p:sp>
    </p:spTree>
    <p:extLst>
      <p:ext uri="{BB962C8B-B14F-4D97-AF65-F5344CB8AC3E}">
        <p14:creationId xmlns:p14="http://schemas.microsoft.com/office/powerpoint/2010/main" val="2913173597"/>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课程目标页">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F2E9289-9B4C-49AE-BDDA-70D6EDC89D17}" type="datetime1">
              <a:rPr lang="zh-CN" altLang="en-US" smtClean="0"/>
              <a:t>2017/10/31</a:t>
            </a:fld>
            <a:endParaRPr lang="zh-CN" altLang="en-US"/>
          </a:p>
        </p:txBody>
      </p:sp>
      <p:sp>
        <p:nvSpPr>
          <p:cNvPr id="7" name="SmartArt 占位符 10"/>
          <p:cNvSpPr>
            <a:spLocks noGrp="1"/>
          </p:cNvSpPr>
          <p:nvPr>
            <p:ph type="dgm" sz="quarter" idx="14"/>
          </p:nvPr>
        </p:nvSpPr>
        <p:spPr>
          <a:xfrm>
            <a:off x="1054100" y="2019300"/>
            <a:ext cx="10083800" cy="4292600"/>
          </a:xfrm>
          <a:prstGeom prst="rect">
            <a:avLst/>
          </a:prstGeom>
        </p:spPr>
        <p:txBody>
          <a:bodyPr/>
          <a:lstStyle>
            <a:lvl1pPr marL="0" indent="0">
              <a:buNone/>
              <a:defRPr/>
            </a:lvl1pPr>
          </a:lstStyle>
          <a:p>
            <a:endParaRPr lang="zh-CN" altLang="en-US" dirty="0"/>
          </a:p>
        </p:txBody>
      </p:sp>
      <p:sp>
        <p:nvSpPr>
          <p:cNvPr id="9" name="内容占位符 8"/>
          <p:cNvSpPr>
            <a:spLocks noGrp="1"/>
          </p:cNvSpPr>
          <p:nvPr>
            <p:ph sz="quarter" idx="15" hasCustomPrompt="1"/>
          </p:nvPr>
        </p:nvSpPr>
        <p:spPr>
          <a:xfrm>
            <a:off x="917622" y="516340"/>
            <a:ext cx="5041900"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课程目标</a:t>
            </a:r>
          </a:p>
        </p:txBody>
      </p:sp>
      <p:sp>
        <p:nvSpPr>
          <p:cNvPr id="10" name="矩形 9"/>
          <p:cNvSpPr/>
          <p:nvPr userDrawn="1"/>
        </p:nvSpPr>
        <p:spPr>
          <a:xfrm>
            <a:off x="0" y="1393020"/>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59091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课程目标页">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F2E9289-9B4C-49AE-BDDA-70D6EDC89D17}" type="datetime1">
              <a:rPr lang="zh-CN" altLang="en-US" smtClean="0"/>
              <a:t>2017/10/31</a:t>
            </a:fld>
            <a:endParaRPr lang="zh-CN" altLang="en-US"/>
          </a:p>
        </p:txBody>
      </p:sp>
      <p:sp>
        <p:nvSpPr>
          <p:cNvPr id="9" name="内容占位符 8"/>
          <p:cNvSpPr>
            <a:spLocks noGrp="1"/>
          </p:cNvSpPr>
          <p:nvPr>
            <p:ph sz="quarter" idx="15" hasCustomPrompt="1"/>
          </p:nvPr>
        </p:nvSpPr>
        <p:spPr>
          <a:xfrm>
            <a:off x="917622" y="516340"/>
            <a:ext cx="10695258"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课程内容</a:t>
            </a:r>
          </a:p>
        </p:txBody>
      </p:sp>
      <p:sp>
        <p:nvSpPr>
          <p:cNvPr id="10" name="矩形 9"/>
          <p:cNvSpPr/>
          <p:nvPr userDrawn="1"/>
        </p:nvSpPr>
        <p:spPr>
          <a:xfrm>
            <a:off x="0" y="1393020"/>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8"/>
          <p:cNvSpPr>
            <a:spLocks noGrp="1"/>
          </p:cNvSpPr>
          <p:nvPr>
            <p:ph sz="quarter" idx="13" hasCustomPrompt="1"/>
          </p:nvPr>
        </p:nvSpPr>
        <p:spPr>
          <a:xfrm>
            <a:off x="653143" y="1856096"/>
            <a:ext cx="11247120" cy="4500254"/>
          </a:xfrm>
          <a:prstGeom prst="rect">
            <a:avLst/>
          </a:prstGeom>
        </p:spPr>
        <p:txBody>
          <a:bodyPr>
            <a:normAutofit/>
          </a:bodyPr>
          <a:lstStyle>
            <a:lvl1pPr marL="342900" indent="-342900">
              <a:lnSpc>
                <a:spcPct val="150000"/>
              </a:lnSpc>
              <a:buFont typeface="Wingdings" panose="05000000000000000000" pitchFamily="2" charset="2"/>
              <a:buChar char="n"/>
              <a:defRPr sz="2400">
                <a:latin typeface="微软雅黑" panose="020B0503020204020204" pitchFamily="34" charset="-122"/>
                <a:ea typeface="微软雅黑" panose="020B0503020204020204" pitchFamily="34" charset="-122"/>
              </a:defRPr>
            </a:lvl1pPr>
            <a:lvl2pPr marL="685800" indent="-228600">
              <a:lnSpc>
                <a:spcPct val="150000"/>
              </a:lnSpc>
              <a:buSzPct val="80000"/>
              <a:buFont typeface="Wingdings" panose="05000000000000000000" pitchFamily="2" charset="2"/>
              <a:buChar char="u"/>
              <a:defRPr>
                <a:latin typeface="微软雅黑" panose="020B0503020204020204" pitchFamily="34" charset="-122"/>
                <a:ea typeface="微软雅黑" panose="020B0503020204020204" pitchFamily="34" charset="-122"/>
              </a:defRPr>
            </a:lvl2pPr>
            <a:lvl3pPr>
              <a:lnSpc>
                <a:spcPct val="150000"/>
              </a:lnSpc>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en-US" altLang="zh-CN" dirty="0"/>
              <a:t> </a:t>
            </a:r>
          </a:p>
          <a:p>
            <a:pPr lvl="1"/>
            <a:r>
              <a:rPr lang="en-US" altLang="zh-CN" dirty="0"/>
              <a:t> </a:t>
            </a:r>
          </a:p>
          <a:p>
            <a:pPr lvl="2"/>
            <a:r>
              <a:rPr lang="en-US" altLang="zh-CN" dirty="0"/>
              <a:t>  </a:t>
            </a:r>
            <a:endParaRPr lang="zh-CN" altLang="en-US" dirty="0"/>
          </a:p>
        </p:txBody>
      </p:sp>
    </p:spTree>
    <p:extLst>
      <p:ext uri="{BB962C8B-B14F-4D97-AF65-F5344CB8AC3E}">
        <p14:creationId xmlns:p14="http://schemas.microsoft.com/office/powerpoint/2010/main" val="3147724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1054100" y="6487880"/>
            <a:ext cx="2743200" cy="365125"/>
          </a:xfrm>
        </p:spPr>
        <p:txBody>
          <a:bodyPr/>
          <a:lstStyle/>
          <a:p>
            <a:fld id="{8C5BA751-A251-47D6-8494-C134D9EBED5F}" type="datetime1">
              <a:rPr lang="zh-CN" altLang="en-US" smtClean="0"/>
              <a:t>2017/10/31</a:t>
            </a:fld>
            <a:endParaRPr lang="zh-CN" altLang="en-US"/>
          </a:p>
        </p:txBody>
      </p:sp>
      <p:sp>
        <p:nvSpPr>
          <p:cNvPr id="7" name="矩形 6"/>
          <p:cNvSpPr/>
          <p:nvPr userDrawn="1"/>
        </p:nvSpPr>
        <p:spPr>
          <a:xfrm>
            <a:off x="0" y="1417472"/>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8"/>
          <p:cNvSpPr>
            <a:spLocks noGrp="1"/>
          </p:cNvSpPr>
          <p:nvPr>
            <p:ph sz="quarter" idx="13" hasCustomPrompt="1"/>
          </p:nvPr>
        </p:nvSpPr>
        <p:spPr>
          <a:xfrm>
            <a:off x="1054100" y="1856096"/>
            <a:ext cx="10071100" cy="4500254"/>
          </a:xfrm>
          <a:prstGeom prst="rect">
            <a:avLst/>
          </a:prstGeom>
        </p:spPr>
        <p:txBody>
          <a:bodyPr>
            <a:normAutofit/>
          </a:bodyPr>
          <a:lstStyle>
            <a:lvl1pPr>
              <a:defRPr sz="2400">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内容</a:t>
            </a:r>
          </a:p>
        </p:txBody>
      </p:sp>
      <p:sp>
        <p:nvSpPr>
          <p:cNvPr id="10" name="矩形 9"/>
          <p:cNvSpPr/>
          <p:nvPr userDrawn="1"/>
        </p:nvSpPr>
        <p:spPr>
          <a:xfrm>
            <a:off x="1054100" y="-1"/>
            <a:ext cx="2882900" cy="1057275"/>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内容占位符 11"/>
          <p:cNvSpPr>
            <a:spLocks noGrp="1"/>
          </p:cNvSpPr>
          <p:nvPr>
            <p:ph sz="quarter" idx="14" hasCustomPrompt="1"/>
          </p:nvPr>
        </p:nvSpPr>
        <p:spPr>
          <a:xfrm>
            <a:off x="1765300" y="203200"/>
            <a:ext cx="1485900" cy="342900"/>
          </a:xfrm>
          <a:prstGeom prst="rect">
            <a:avLst/>
          </a:prstGeom>
        </p:spPr>
        <p:txBody>
          <a:bodyPr anchor="ctr">
            <a:noAutofit/>
          </a:bodyPr>
          <a:lstStyle>
            <a:lvl1pPr marL="0" indent="0" algn="ctr">
              <a:buNone/>
              <a:defRPr sz="1200">
                <a:latin typeface="微软雅黑" panose="020B0503020204020204" pitchFamily="34" charset="-122"/>
                <a:ea typeface="微软雅黑" panose="020B0503020204020204" pitchFamily="34" charset="-122"/>
              </a:defRPr>
            </a:lvl1pPr>
            <a:lvl2pPr>
              <a:defRPr sz="1200"/>
            </a:lvl2pPr>
            <a:lvl3pPr>
              <a:defRPr sz="1200"/>
            </a:lvl3pPr>
            <a:lvl4pPr>
              <a:defRPr sz="1200"/>
            </a:lvl4pPr>
            <a:lvl5pPr>
              <a:defRPr sz="1200"/>
            </a:lvl5pPr>
          </a:lstStyle>
          <a:p>
            <a:pPr lvl="0"/>
            <a:r>
              <a:rPr lang="zh-CN" altLang="en-US" dirty="0"/>
              <a:t>章</a:t>
            </a:r>
          </a:p>
        </p:txBody>
      </p:sp>
      <p:sp>
        <p:nvSpPr>
          <p:cNvPr id="13" name="内容占位符 11"/>
          <p:cNvSpPr>
            <a:spLocks noGrp="1"/>
          </p:cNvSpPr>
          <p:nvPr>
            <p:ph sz="quarter" idx="15" hasCustomPrompt="1"/>
          </p:nvPr>
        </p:nvSpPr>
        <p:spPr>
          <a:xfrm>
            <a:off x="1054100" y="556260"/>
            <a:ext cx="2882900" cy="501014"/>
          </a:xfrm>
          <a:prstGeom prst="rect">
            <a:avLst/>
          </a:prstGeom>
        </p:spPr>
        <p:txBody>
          <a:bodyPr anchor="ctr">
            <a:noAutofit/>
          </a:bodyPr>
          <a:lstStyle>
            <a:lvl1pPr marL="0" indent="0" algn="ctr">
              <a:buNone/>
              <a:defRPr sz="2400" b="1">
                <a:latin typeface="微软雅黑" panose="020B0503020204020204" pitchFamily="34" charset="-122"/>
                <a:ea typeface="微软雅黑" panose="020B0503020204020204" pitchFamily="34" charset="-122"/>
              </a:defRPr>
            </a:lvl1pPr>
            <a:lvl2pPr>
              <a:defRPr sz="1200"/>
            </a:lvl2pPr>
            <a:lvl3pPr>
              <a:defRPr sz="1200"/>
            </a:lvl3pPr>
            <a:lvl4pPr>
              <a:defRPr sz="1200"/>
            </a:lvl4pPr>
            <a:lvl5pPr>
              <a:defRPr sz="1200"/>
            </a:lvl5pPr>
          </a:lstStyle>
          <a:p>
            <a:pPr lvl="0"/>
            <a:r>
              <a:rPr lang="zh-CN" altLang="en-US" dirty="0"/>
              <a:t>章名</a:t>
            </a:r>
          </a:p>
        </p:txBody>
      </p:sp>
      <p:sp>
        <p:nvSpPr>
          <p:cNvPr id="16" name="SmartArt 占位符 15"/>
          <p:cNvSpPr>
            <a:spLocks noGrp="1"/>
          </p:cNvSpPr>
          <p:nvPr>
            <p:ph type="dgm" sz="quarter" idx="16"/>
          </p:nvPr>
        </p:nvSpPr>
        <p:spPr>
          <a:xfrm>
            <a:off x="4241800" y="555625"/>
            <a:ext cx="3660254" cy="501649"/>
          </a:xfrm>
          <a:prstGeom prst="rect">
            <a:avLst/>
          </a:prstGeom>
        </p:spPr>
        <p:txBody>
          <a:bodyPr/>
          <a:lstStyle/>
          <a:p>
            <a:endParaRPr lang="zh-CN" altLang="en-US"/>
          </a:p>
        </p:txBody>
      </p:sp>
    </p:spTree>
    <p:extLst>
      <p:ext uri="{BB962C8B-B14F-4D97-AF65-F5344CB8AC3E}">
        <p14:creationId xmlns:p14="http://schemas.microsoft.com/office/powerpoint/2010/main" val="871416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课程总结页">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46E2078-F302-4651-A2A2-2FC6C4E1A3F1}" type="datetime1">
              <a:rPr lang="zh-CN" altLang="en-US" smtClean="0"/>
              <a:t>2017/10/31</a:t>
            </a:fld>
            <a:endParaRPr lang="zh-CN" altLang="en-US"/>
          </a:p>
        </p:txBody>
      </p:sp>
      <p:pic>
        <p:nvPicPr>
          <p:cNvPr id="1025" name="Picture 1" descr="C:\Users\Christal-yhy\AppData\Roaming\Tencent\Users\601238172\QQ\WinTemp\RichOle\D2$RZ2O6HM6TXVWC2NT~9[Q.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15701" y="1"/>
            <a:ext cx="4087631" cy="2515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5839620"/>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EB581D97-AB7E-4FCB-A143-DD346535FC6B}" type="datetimeFigureOut">
              <a:rPr lang="zh-CN" altLang="en-US"/>
              <a:pPr>
                <a:defRPr/>
              </a:pPr>
              <a:t>2017/10/31</a:t>
            </a:fld>
            <a:endParaRPr lang="zh-CN" altLang="en-US"/>
          </a:p>
        </p:txBody>
      </p:sp>
      <p:sp>
        <p:nvSpPr>
          <p:cNvPr id="3" name="页脚占位符 4"/>
          <p:cNvSpPr>
            <a:spLocks noGrp="1" noChangeArrowheads="1"/>
          </p:cNvSpPr>
          <p:nvPr>
            <p:ph type="ftr" sz="quarter" idx="11"/>
          </p:nvPr>
        </p:nvSpPr>
        <p:spPr>
          <a:xfrm>
            <a:off x="4165600" y="6356351"/>
            <a:ext cx="3860800" cy="365125"/>
          </a:xfrm>
          <a:prstGeom prst="rect">
            <a:avLst/>
          </a:prstGeom>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xfrm>
            <a:off x="8737600" y="6356351"/>
            <a:ext cx="2844800" cy="365125"/>
          </a:xfrm>
          <a:prstGeom prst="rect">
            <a:avLst/>
          </a:prstGeom>
          <a:ln/>
        </p:spPr>
        <p:txBody>
          <a:bodyPr/>
          <a:lstStyle>
            <a:lvl1pPr>
              <a:defRPr/>
            </a:lvl1pPr>
          </a:lstStyle>
          <a:p>
            <a:fld id="{7806F860-75D1-45F9-8F65-FAACBBD0B38A}" type="slidenum">
              <a:rPr lang="zh-CN" altLang="en-US"/>
              <a:pPr/>
              <a:t>‹#›</a:t>
            </a:fld>
            <a:endParaRPr lang="zh-CN" altLang="en-US"/>
          </a:p>
        </p:txBody>
      </p:sp>
    </p:spTree>
    <p:extLst>
      <p:ext uri="{BB962C8B-B14F-4D97-AF65-F5344CB8AC3E}">
        <p14:creationId xmlns:p14="http://schemas.microsoft.com/office/powerpoint/2010/main" val="2489122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2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1054100" y="6501490"/>
            <a:ext cx="2743200" cy="356510"/>
          </a:xfrm>
          <a:prstGeom prst="rect">
            <a:avLst/>
          </a:prstGeom>
        </p:spPr>
        <p:txBody>
          <a:bodyPr vert="horz" lIns="91440" tIns="45720" rIns="91440" bIns="45720" rtlCol="0" anchor="ctr"/>
          <a:lstStyle>
            <a:lvl1pPr algn="l">
              <a:defRPr sz="1200">
                <a:solidFill>
                  <a:schemeClr val="tx1">
                    <a:tint val="75000"/>
                  </a:schemeClr>
                </a:solidFill>
              </a:defRPr>
            </a:lvl1pPr>
          </a:lstStyle>
          <a:p>
            <a:fld id="{A1BE0A72-8501-4974-A7B7-5BD248ABBAFC}" type="datetime1">
              <a:rPr lang="zh-CN" altLang="en-US" smtClean="0"/>
              <a:t>2017/10/31</a:t>
            </a:fld>
            <a:endParaRPr lang="zh-CN" altLang="en-US"/>
          </a:p>
        </p:txBody>
      </p:sp>
      <p:pic>
        <p:nvPicPr>
          <p:cNvPr id="3" name="图片 2" descr="软院logo横版.png"/>
          <p:cNvPicPr>
            <a:picLocks noChangeAspect="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9211262"/>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1" r:id="rId4"/>
    <p:sldLayoutId id="2147483654" r:id="rId5"/>
    <p:sldLayoutId id="2147483703" r:id="rId6"/>
    <p:sldLayoutId id="2147483650" r:id="rId7"/>
    <p:sldLayoutId id="2147483655" r:id="rId8"/>
    <p:sldLayoutId id="2147483658" r:id="rId9"/>
    <p:sldLayoutId id="2147483659"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6684"/>
            <a:ext cx="10515600" cy="434974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A1BE0A72-8501-4974-A7B7-5BD248ABBAFC}" type="datetime1">
              <a:rPr lang="zh-CN" altLang="en-US" smtClean="0"/>
              <a:t>2017/10/31</a:t>
            </a:fld>
            <a:endParaRPr lang="zh-CN" altLang="en-US"/>
          </a:p>
        </p:txBody>
      </p:sp>
      <p:sp>
        <p:nvSpPr>
          <p:cNvPr id="5" name="页脚占位符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3512798D-3C63-415D-8EC1-6BE98374BAF6}" type="slidenum">
              <a:rPr lang="zh-CN" altLang="en-US" smtClean="0"/>
              <a:t>‹#›</a:t>
            </a:fld>
            <a:endParaRPr lang="zh-CN" altLang="en-US"/>
          </a:p>
        </p:txBody>
      </p:sp>
      <p:pic>
        <p:nvPicPr>
          <p:cNvPr id="7" name="图片 6" descr="软院logo横版.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9124715"/>
      </p:ext>
    </p:extLst>
  </p:cSld>
  <p:clrMap bg1="lt1" tx1="dk1" bg2="lt2" tx2="dk2" accent1="accent1" accent2="accent2" accent3="accent3" accent4="accent4" accent5="accent5" accent6="accent6" hlink="hlink" folHlink="folHlink"/>
  <p:sldLayoutIdLst>
    <p:sldLayoutId id="2147483661" r:id="rId1"/>
  </p:sldLayoutIdLst>
  <p:hf hdr="0" ftr="0" dt="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1000">
              <a:schemeClr val="bg1">
                <a:lumMod val="95000"/>
              </a:schemeClr>
            </a:gs>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vi-VN"/>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78726F-0AD2-4A20-BC72-263D2D3F3A2F}" type="datetime1">
              <a:rPr lang="en-US" altLang="zh-CN" smtClean="0"/>
              <a:t>10/31/2017</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grpSp>
        <p:nvGrpSpPr>
          <p:cNvPr id="7" name="Group 6"/>
          <p:cNvGrpSpPr/>
          <p:nvPr/>
        </p:nvGrpSpPr>
        <p:grpSpPr>
          <a:xfrm>
            <a:off x="11264456" y="675577"/>
            <a:ext cx="484632" cy="471563"/>
            <a:chOff x="3303354" y="2367094"/>
            <a:chExt cx="484632" cy="471563"/>
          </a:xfrm>
        </p:grpSpPr>
        <p:sp>
          <p:nvSpPr>
            <p:cNvPr id="8" name="Pentagon 7"/>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10" name="Slide Number Placeholder 4"/>
          <p:cNvSpPr txBox="1">
            <a:spLocks/>
          </p:cNvSpPr>
          <p:nvPr/>
        </p:nvSpPr>
        <p:spPr>
          <a:xfrm>
            <a:off x="11235882" y="675577"/>
            <a:ext cx="556069" cy="471563"/>
          </a:xfrm>
          <a:prstGeom prst="rect">
            <a:avLst/>
          </a:prstGeom>
        </p:spPr>
        <p:txBody>
          <a:bodyPr/>
          <a:lstStyle>
            <a:defPPr>
              <a:defRPr lang="en-US"/>
            </a:defPPr>
            <a:lvl1pPr marL="0" algn="ctr"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E872C3-2ED1-43FB-B3C4-BA6F078D7CD3}" type="slidenum">
              <a:rPr lang="en-US" sz="1800" smtClean="0"/>
              <a:pPr/>
              <a:t>‹#›</a:t>
            </a:fld>
            <a:endParaRPr lang="en-US" sz="1800"/>
          </a:p>
        </p:txBody>
      </p:sp>
      <p:grpSp>
        <p:nvGrpSpPr>
          <p:cNvPr id="11" name="Group 10"/>
          <p:cNvGrpSpPr/>
          <p:nvPr/>
        </p:nvGrpSpPr>
        <p:grpSpPr>
          <a:xfrm>
            <a:off x="0" y="6725538"/>
            <a:ext cx="12192000" cy="132463"/>
            <a:chOff x="0" y="6725537"/>
            <a:chExt cx="12192000" cy="132463"/>
          </a:xfrm>
        </p:grpSpPr>
        <p:sp>
          <p:nvSpPr>
            <p:cNvPr id="12" name="Rectangle 11"/>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3" name="Rectangle 12"/>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5" name="Rectangle 14"/>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6" name="Rectangle 15"/>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Tree>
    <p:extLst>
      <p:ext uri="{BB962C8B-B14F-4D97-AF65-F5344CB8AC3E}">
        <p14:creationId xmlns:p14="http://schemas.microsoft.com/office/powerpoint/2010/main" val="2554398940"/>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6684"/>
            <a:ext cx="10515600" cy="434974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A1BE0A72-8501-4974-A7B7-5BD248ABBAFC}" type="datetime1">
              <a:rPr lang="zh-CN" altLang="en-US" smtClean="0"/>
              <a:t>2017/10/31</a:t>
            </a:fld>
            <a:endParaRPr lang="zh-CN" altLang="en-US"/>
          </a:p>
        </p:txBody>
      </p:sp>
      <p:sp>
        <p:nvSpPr>
          <p:cNvPr id="5" name="页脚占位符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FE6A3721-9BF6-4181-8215-E505A3BBED3F}" type="slidenum">
              <a:rPr lang="zh-CN" altLang="en-US" smtClean="0"/>
              <a:t>‹#›</a:t>
            </a:fld>
            <a:endParaRPr lang="zh-CN" altLang="en-US"/>
          </a:p>
        </p:txBody>
      </p:sp>
      <p:pic>
        <p:nvPicPr>
          <p:cNvPr id="7" name="图片 6" descr="软院logo横版.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7984038"/>
      </p:ext>
    </p:extLst>
  </p:cSld>
  <p:clrMap bg1="lt1" tx1="dk1" bg2="lt2" tx2="dk2" accent1="accent1" accent2="accent2" accent3="accent3" accent4="accent4" accent5="accent5" accent6="accent6" hlink="hlink" folHlink="folHlink"/>
  <p:sldLayoutIdLst>
    <p:sldLayoutId id="2147483689" r:id="rId1"/>
  </p:sldLayoutIdLst>
  <p:hf hdr="0" ftr="0" dt="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1000">
              <a:schemeClr val="bg1">
                <a:lumMod val="95000"/>
              </a:schemeClr>
            </a:gs>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vi-VN"/>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78726F-0AD2-4A20-BC72-263D2D3F3A2F}" type="datetime1">
              <a:rPr lang="en-US" altLang="zh-CN" smtClean="0"/>
              <a:t>10/31/2017</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grpSp>
        <p:nvGrpSpPr>
          <p:cNvPr id="7" name="Group 6"/>
          <p:cNvGrpSpPr/>
          <p:nvPr/>
        </p:nvGrpSpPr>
        <p:grpSpPr>
          <a:xfrm>
            <a:off x="11264456" y="675577"/>
            <a:ext cx="484632" cy="471563"/>
            <a:chOff x="3303354" y="2367094"/>
            <a:chExt cx="484632" cy="471563"/>
          </a:xfrm>
        </p:grpSpPr>
        <p:sp>
          <p:nvSpPr>
            <p:cNvPr id="8" name="Pentagon 7"/>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10" name="Slide Number Placeholder 4"/>
          <p:cNvSpPr txBox="1">
            <a:spLocks/>
          </p:cNvSpPr>
          <p:nvPr/>
        </p:nvSpPr>
        <p:spPr>
          <a:xfrm>
            <a:off x="11235882" y="675577"/>
            <a:ext cx="556069" cy="471563"/>
          </a:xfrm>
          <a:prstGeom prst="rect">
            <a:avLst/>
          </a:prstGeom>
        </p:spPr>
        <p:txBody>
          <a:bodyPr/>
          <a:lstStyle>
            <a:defPPr>
              <a:defRPr lang="en-US"/>
            </a:defPPr>
            <a:lvl1pPr marL="0" algn="ctr"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E872C3-2ED1-43FB-B3C4-BA6F078D7CD3}" type="slidenum">
              <a:rPr lang="en-US" sz="1800" smtClean="0"/>
              <a:pPr/>
              <a:t>‹#›</a:t>
            </a:fld>
            <a:endParaRPr lang="en-US" sz="1800"/>
          </a:p>
        </p:txBody>
      </p:sp>
      <p:grpSp>
        <p:nvGrpSpPr>
          <p:cNvPr id="11" name="Group 10"/>
          <p:cNvGrpSpPr/>
          <p:nvPr/>
        </p:nvGrpSpPr>
        <p:grpSpPr>
          <a:xfrm>
            <a:off x="0" y="6725538"/>
            <a:ext cx="12192000" cy="132463"/>
            <a:chOff x="0" y="6725537"/>
            <a:chExt cx="12192000" cy="132463"/>
          </a:xfrm>
        </p:grpSpPr>
        <p:sp>
          <p:nvSpPr>
            <p:cNvPr id="12" name="Rectangle 11"/>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3" name="Rectangle 12"/>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5" name="Rectangle 14"/>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6" name="Rectangle 15"/>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Tree>
    <p:extLst>
      <p:ext uri="{BB962C8B-B14F-4D97-AF65-F5344CB8AC3E}">
        <p14:creationId xmlns:p14="http://schemas.microsoft.com/office/powerpoint/2010/main" val="345039401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0" y="3560960"/>
            <a:ext cx="12192000" cy="989711"/>
          </a:xfrm>
        </p:spPr>
        <p:txBody>
          <a:bodyPr>
            <a:normAutofit/>
          </a:bodyPr>
          <a:lstStyle/>
          <a:p>
            <a:r>
              <a:rPr lang="zh-CN" altLang="en-US" dirty="0"/>
              <a:t>第</a:t>
            </a:r>
            <a:r>
              <a:rPr lang="en-US" altLang="zh-CN" dirty="0"/>
              <a:t>12</a:t>
            </a:r>
            <a:r>
              <a:rPr lang="zh-CN" altLang="en-US" dirty="0"/>
              <a:t>讲 复习总结</a:t>
            </a:r>
          </a:p>
        </p:txBody>
      </p:sp>
      <p:sp>
        <p:nvSpPr>
          <p:cNvPr id="4" name="内容占位符 3"/>
          <p:cNvSpPr>
            <a:spLocks noGrp="1"/>
          </p:cNvSpPr>
          <p:nvPr>
            <p:ph sz="quarter" idx="15"/>
          </p:nvPr>
        </p:nvSpPr>
        <p:spPr>
          <a:xfrm>
            <a:off x="2599871" y="2459301"/>
            <a:ext cx="7175500" cy="731329"/>
          </a:xfrm>
        </p:spPr>
        <p:txBody>
          <a:bodyPr/>
          <a:lstStyle/>
          <a:p>
            <a:r>
              <a:rPr lang="en-US" altLang="zh-CN" dirty="0"/>
              <a:t>——</a:t>
            </a:r>
            <a:r>
              <a:rPr lang="zh-CN" altLang="en-US" dirty="0"/>
              <a:t>微信与移动</a:t>
            </a:r>
            <a:r>
              <a:rPr lang="en-US" altLang="zh-CN" dirty="0"/>
              <a:t>Web</a:t>
            </a:r>
            <a:r>
              <a:rPr lang="zh-CN" altLang="en-US" dirty="0"/>
              <a:t>开发之</a:t>
            </a:r>
          </a:p>
        </p:txBody>
      </p:sp>
    </p:spTree>
    <p:extLst>
      <p:ext uri="{BB962C8B-B14F-4D97-AF65-F5344CB8AC3E}">
        <p14:creationId xmlns:p14="http://schemas.microsoft.com/office/powerpoint/2010/main" val="426748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7032626" cy="685800"/>
          </a:xfrm>
        </p:spPr>
        <p:txBody>
          <a:bodyPr/>
          <a:lstStyle/>
          <a:p>
            <a:r>
              <a:rPr lang="en-US" altLang="zh-CN" b="0" dirty="0"/>
              <a:t>JS-SDK</a:t>
            </a:r>
            <a:r>
              <a:rPr lang="zh-CN" altLang="en-US" b="0" dirty="0"/>
              <a:t>重点</a:t>
            </a:r>
          </a:p>
        </p:txBody>
      </p:sp>
      <p:sp>
        <p:nvSpPr>
          <p:cNvPr id="3" name="文本框 2">
            <a:extLst>
              <a:ext uri="{FF2B5EF4-FFF2-40B4-BE49-F238E27FC236}">
                <a16:creationId xmlns:a16="http://schemas.microsoft.com/office/drawing/2014/main" id="{AFF59FF6-EC7D-483C-A6DB-530218550776}"/>
              </a:ext>
            </a:extLst>
          </p:cNvPr>
          <p:cNvSpPr txBox="1"/>
          <p:nvPr/>
        </p:nvSpPr>
        <p:spPr>
          <a:xfrm>
            <a:off x="1170039" y="1750142"/>
            <a:ext cx="8495071" cy="258532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Consolas" panose="020B0609020204030204" pitchFamily="49" charset="0"/>
                <a:ea typeface="微软雅黑" panose="020B0503020204020204" pitchFamily="34" charset="-122"/>
              </a:rPr>
              <a:t>配置安全域名不支持</a:t>
            </a:r>
            <a:r>
              <a:rPr lang="en-US" altLang="zh-CN" dirty="0">
                <a:latin typeface="Consolas" panose="020B0609020204030204" pitchFamily="49" charset="0"/>
                <a:ea typeface="微软雅黑" panose="020B0503020204020204" pitchFamily="34" charset="-122"/>
              </a:rPr>
              <a:t>IP</a:t>
            </a:r>
            <a:r>
              <a:rPr lang="zh-CN" altLang="en-US" dirty="0">
                <a:latin typeface="Consolas" panose="020B0609020204030204" pitchFamily="49" charset="0"/>
                <a:ea typeface="微软雅黑" panose="020B0503020204020204" pitchFamily="34" charset="-122"/>
              </a:rPr>
              <a:t>地址，端口号以及短链域名，并且填写的域名须通过</a:t>
            </a:r>
            <a:r>
              <a:rPr lang="en-US" altLang="zh-CN" dirty="0">
                <a:latin typeface="Consolas" panose="020B0609020204030204" pitchFamily="49" charset="0"/>
                <a:ea typeface="微软雅黑" panose="020B0503020204020204" pitchFamily="34" charset="-122"/>
              </a:rPr>
              <a:t>ICP</a:t>
            </a:r>
            <a:r>
              <a:rPr lang="zh-CN" altLang="en-US" dirty="0">
                <a:latin typeface="Consolas" panose="020B0609020204030204" pitchFamily="49" charset="0"/>
                <a:ea typeface="微软雅黑" panose="020B0503020204020204" pitchFamily="34" charset="-122"/>
              </a:rPr>
              <a:t>备案的验证。</a:t>
            </a:r>
            <a:endParaRPr lang="en-US" altLang="zh-CN" dirty="0">
              <a:latin typeface="Consolas" panose="020B0609020204030204" pitchFamily="49" charset="0"/>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Consolas" panose="020B0609020204030204" pitchFamily="49" charset="0"/>
                <a:ea typeface="微软雅黑" panose="020B0503020204020204" pitchFamily="34" charset="-122"/>
              </a:rPr>
              <a:t>配置修改每个月可以改</a:t>
            </a:r>
            <a:r>
              <a:rPr lang="en-US" altLang="zh-CN" dirty="0">
                <a:latin typeface="Consolas" panose="020B0609020204030204" pitchFamily="49" charset="0"/>
                <a:ea typeface="微软雅黑" panose="020B0503020204020204" pitchFamily="34" charset="-122"/>
              </a:rPr>
              <a:t>3</a:t>
            </a:r>
            <a:r>
              <a:rPr lang="zh-CN" altLang="en-US" dirty="0">
                <a:latin typeface="Consolas" panose="020B0609020204030204" pitchFamily="49" charset="0"/>
                <a:ea typeface="微软雅黑" panose="020B0503020204020204" pitchFamily="34" charset="-122"/>
              </a:rPr>
              <a:t>次。</a:t>
            </a:r>
            <a:endParaRPr lang="en-US" altLang="zh-CN" dirty="0">
              <a:latin typeface="Consolas" panose="020B0609020204030204" pitchFamily="49" charset="0"/>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Consolas" panose="020B0609020204030204" pitchFamily="49" charset="0"/>
                <a:ea typeface="微软雅黑" panose="020B0503020204020204" pitchFamily="34" charset="-122"/>
              </a:rPr>
              <a:t>配置域名可填写</a:t>
            </a:r>
            <a:r>
              <a:rPr lang="en-US" altLang="zh-CN" dirty="0">
                <a:latin typeface="Consolas" panose="020B0609020204030204" pitchFamily="49" charset="0"/>
                <a:ea typeface="微软雅黑" panose="020B0503020204020204" pitchFamily="34" charset="-122"/>
              </a:rPr>
              <a:t>3</a:t>
            </a:r>
            <a:r>
              <a:rPr lang="zh-CN" altLang="en-US" dirty="0">
                <a:latin typeface="Consolas" panose="020B0609020204030204" pitchFamily="49" charset="0"/>
                <a:ea typeface="微软雅黑" panose="020B0503020204020204" pitchFamily="34" charset="-122"/>
              </a:rPr>
              <a:t>个，但是测试号只能填写一个。</a:t>
            </a:r>
            <a:endParaRPr lang="en-US" altLang="zh-CN" dirty="0">
              <a:latin typeface="Consolas" panose="020B0609020204030204" pitchFamily="49" charset="0"/>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Consolas" panose="020B0609020204030204" pitchFamily="49" charset="0"/>
                <a:ea typeface="微软雅黑" panose="020B0503020204020204" pitchFamily="34" charset="-122"/>
              </a:rPr>
              <a:t>注意配置签名的方式要使用</a:t>
            </a:r>
            <a:r>
              <a:rPr lang="en-US" altLang="zh-CN" dirty="0">
                <a:latin typeface="Consolas" panose="020B0609020204030204" pitchFamily="49" charset="0"/>
                <a:ea typeface="微软雅黑" panose="020B0503020204020204" pitchFamily="34" charset="-122"/>
              </a:rPr>
              <a:t>PHP</a:t>
            </a:r>
            <a:r>
              <a:rPr lang="zh-CN" altLang="en-US" dirty="0">
                <a:latin typeface="Consolas" panose="020B0609020204030204" pitchFamily="49" charset="0"/>
                <a:ea typeface="微软雅黑" panose="020B0503020204020204" pitchFamily="34" charset="-122"/>
              </a:rPr>
              <a:t>的</a:t>
            </a:r>
            <a:r>
              <a:rPr lang="en-US" altLang="zh-CN" dirty="0" err="1">
                <a:latin typeface="Consolas" panose="020B0609020204030204" pitchFamily="49" charset="0"/>
                <a:ea typeface="微软雅黑" panose="020B0503020204020204" pitchFamily="34" charset="-122"/>
              </a:rPr>
              <a:t>ksort</a:t>
            </a:r>
            <a:r>
              <a:rPr lang="zh-CN" altLang="en-US" dirty="0">
                <a:latin typeface="Consolas" panose="020B0609020204030204" pitchFamily="49" charset="0"/>
                <a:ea typeface="微软雅黑" panose="020B0503020204020204" pitchFamily="34" charset="-122"/>
              </a:rPr>
              <a:t>对键值排序而不是数据值。</a:t>
            </a:r>
            <a:endParaRPr lang="en-US" altLang="zh-CN" dirty="0">
              <a:latin typeface="Consolas" panose="020B0609020204030204" pitchFamily="49" charset="0"/>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Consolas" panose="020B0609020204030204" pitchFamily="49" charset="0"/>
                <a:ea typeface="微软雅黑" panose="020B0503020204020204" pitchFamily="34" charset="-122"/>
              </a:rPr>
              <a:t>使用</a:t>
            </a:r>
            <a:r>
              <a:rPr lang="en-US" altLang="zh-CN" dirty="0">
                <a:latin typeface="Consolas" panose="020B0609020204030204" pitchFamily="49" charset="0"/>
                <a:ea typeface="微软雅黑" panose="020B0503020204020204" pitchFamily="34" charset="-122"/>
              </a:rPr>
              <a:t>JS-SDK</a:t>
            </a:r>
            <a:r>
              <a:rPr lang="zh-CN" altLang="en-US" dirty="0">
                <a:latin typeface="Consolas" panose="020B0609020204030204" pitchFamily="49" charset="0"/>
                <a:ea typeface="微软雅黑" panose="020B0503020204020204" pitchFamily="34" charset="-122"/>
              </a:rPr>
              <a:t>时，以</a:t>
            </a:r>
            <a:r>
              <a:rPr lang="en-US" altLang="zh-CN" dirty="0">
                <a:latin typeface="Consolas" panose="020B0609020204030204" pitchFamily="49" charset="0"/>
                <a:ea typeface="微软雅黑" panose="020B0503020204020204" pitchFamily="34" charset="-122"/>
              </a:rPr>
              <a:t>on</a:t>
            </a:r>
            <a:r>
              <a:rPr lang="zh-CN" altLang="en-US" dirty="0">
                <a:latin typeface="Consolas" panose="020B0609020204030204" pitchFamily="49" charset="0"/>
                <a:ea typeface="微软雅黑" panose="020B0503020204020204" pitchFamily="34" charset="-122"/>
              </a:rPr>
              <a:t>开头的接口要放在</a:t>
            </a:r>
            <a:r>
              <a:rPr lang="en-US" altLang="zh-CN" dirty="0">
                <a:latin typeface="Consolas" panose="020B0609020204030204" pitchFamily="49" charset="0"/>
                <a:ea typeface="微软雅黑" panose="020B0503020204020204" pitchFamily="34" charset="-122"/>
              </a:rPr>
              <a:t>ready</a:t>
            </a:r>
            <a:r>
              <a:rPr lang="zh-CN" altLang="en-US" dirty="0">
                <a:latin typeface="Consolas" panose="020B0609020204030204" pitchFamily="49" charset="0"/>
                <a:ea typeface="微软雅黑" panose="020B0503020204020204" pitchFamily="34" charset="-122"/>
              </a:rPr>
              <a:t>函数中进行配置。</a:t>
            </a:r>
          </a:p>
        </p:txBody>
      </p:sp>
    </p:spTree>
    <p:extLst>
      <p:ext uri="{BB962C8B-B14F-4D97-AF65-F5344CB8AC3E}">
        <p14:creationId xmlns:p14="http://schemas.microsoft.com/office/powerpoint/2010/main" val="3020456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7304088" cy="685800"/>
          </a:xfrm>
        </p:spPr>
        <p:txBody>
          <a:bodyPr/>
          <a:lstStyle/>
          <a:p>
            <a:r>
              <a:rPr lang="zh-CN" altLang="en-US" b="0" dirty="0"/>
              <a:t>第三讲</a:t>
            </a:r>
          </a:p>
        </p:txBody>
      </p:sp>
      <p:sp>
        <p:nvSpPr>
          <p:cNvPr id="4" name="文本框 3">
            <a:extLst>
              <a:ext uri="{FF2B5EF4-FFF2-40B4-BE49-F238E27FC236}">
                <a16:creationId xmlns:a16="http://schemas.microsoft.com/office/drawing/2014/main" id="{881044DB-5DAA-45FE-B324-1F8A47186361}"/>
              </a:ext>
            </a:extLst>
          </p:cNvPr>
          <p:cNvSpPr txBox="1"/>
          <p:nvPr/>
        </p:nvSpPr>
        <p:spPr>
          <a:xfrm>
            <a:off x="4058444" y="2343152"/>
            <a:ext cx="5385594" cy="2062103"/>
          </a:xfrm>
          <a:prstGeom prst="rect">
            <a:avLst/>
          </a:prstGeom>
          <a:noFill/>
        </p:spPr>
        <p:txBody>
          <a:bodyPr wrap="square" rtlCol="0">
            <a:spAutoFit/>
          </a:bodyPr>
          <a:lstStyle/>
          <a:p>
            <a:pPr marL="514350" indent="-514350">
              <a:lnSpc>
                <a:spcPct val="200000"/>
              </a:lnSpc>
              <a:buFont typeface="+mj-ea"/>
              <a:buAutoNum type="ea1JpnChsDb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整体脉络</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重点回顾</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400" dirty="0">
                <a:solidFill>
                  <a:schemeClr val="accent6">
                    <a:lumMod val="75000"/>
                  </a:schemeClr>
                </a:solidFill>
                <a:latin typeface="微软雅黑" panose="020B0503020204020204" pitchFamily="34" charset="-122"/>
                <a:ea typeface="微软雅黑" panose="020B0503020204020204" pitchFamily="34" charset="-122"/>
              </a:rPr>
              <a:t>总结</a:t>
            </a:r>
            <a:endParaRPr lang="en-US" altLang="zh-CN" sz="2400" dirty="0">
              <a:solidFill>
                <a:schemeClr val="accent6">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28010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5"/>
          </p:nvPr>
        </p:nvSpPr>
        <p:spPr>
          <a:xfrm>
            <a:off x="917622" y="516340"/>
            <a:ext cx="4450791" cy="685800"/>
          </a:xfrm>
        </p:spPr>
        <p:txBody>
          <a:bodyPr/>
          <a:lstStyle/>
          <a:p>
            <a:r>
              <a:rPr lang="zh-CN" altLang="en-US" b="0" dirty="0"/>
              <a:t>课程总结</a:t>
            </a:r>
          </a:p>
        </p:txBody>
      </p:sp>
      <p:sp>
        <p:nvSpPr>
          <p:cNvPr id="2" name="文本框 1">
            <a:extLst>
              <a:ext uri="{FF2B5EF4-FFF2-40B4-BE49-F238E27FC236}">
                <a16:creationId xmlns:a16="http://schemas.microsoft.com/office/drawing/2014/main" id="{7AD75054-8DC1-4463-9168-E869037F7160}"/>
              </a:ext>
            </a:extLst>
          </p:cNvPr>
          <p:cNvSpPr txBox="1"/>
          <p:nvPr/>
        </p:nvSpPr>
        <p:spPr>
          <a:xfrm>
            <a:off x="1111045" y="1995948"/>
            <a:ext cx="10284542" cy="212090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微信与移动</a:t>
            </a:r>
            <a:r>
              <a:rPr lang="en-US" altLang="zh-CN" dirty="0">
                <a:latin typeface="微软雅黑" panose="020B0503020204020204" pitchFamily="34" charset="-122"/>
                <a:ea typeface="微软雅黑" panose="020B0503020204020204" pitchFamily="34" charset="-122"/>
              </a:rPr>
              <a:t>web</a:t>
            </a:r>
            <a:r>
              <a:rPr lang="zh-CN" altLang="en-US" dirty="0">
                <a:latin typeface="微软雅黑" panose="020B0503020204020204" pitchFamily="34" charset="-122"/>
                <a:ea typeface="微软雅黑" panose="020B0503020204020204" pitchFamily="34" charset="-122"/>
              </a:rPr>
              <a:t>开发课程到此就要结束了。</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本课程讲解了如何配置开发环境，如何调试。</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然后配置开发者服务器，进行消息回复处理与事件消息处理。</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之后讲解了如何调用微信的接口，同时在调用接口的过程中扩展了</a:t>
            </a:r>
            <a:r>
              <a:rPr lang="en-US" altLang="zh-CN" dirty="0">
                <a:latin typeface="微软雅黑" panose="020B0503020204020204" pitchFamily="34" charset="-122"/>
                <a:ea typeface="微软雅黑" panose="020B0503020204020204" pitchFamily="34" charset="-122"/>
              </a:rPr>
              <a:t>CURL</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XML</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JSON</a:t>
            </a:r>
            <a:r>
              <a:rPr lang="zh-CN" altLang="en-US" dirty="0">
                <a:latin typeface="微软雅黑" panose="020B0503020204020204" pitchFamily="34" charset="-122"/>
                <a:ea typeface="微软雅黑" panose="020B0503020204020204" pitchFamily="34" charset="-122"/>
              </a:rPr>
              <a:t>等知识。</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本次课程结束，学生已具备完成微信开发的能力，并在实际业务场景中使用。</a:t>
            </a:r>
          </a:p>
        </p:txBody>
      </p:sp>
    </p:spTree>
    <p:extLst>
      <p:ext uri="{BB962C8B-B14F-4D97-AF65-F5344CB8AC3E}">
        <p14:creationId xmlns:p14="http://schemas.microsoft.com/office/powerpoint/2010/main" val="1443497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文本框 1"/>
          <p:cNvSpPr txBox="1">
            <a:spLocks noChangeArrowheads="1"/>
          </p:cNvSpPr>
          <p:nvPr/>
        </p:nvSpPr>
        <p:spPr bwMode="auto">
          <a:xfrm>
            <a:off x="4016026" y="2049464"/>
            <a:ext cx="48133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r>
              <a:rPr lang="zh-CN" altLang="en-US" sz="6600" dirty="0">
                <a:solidFill>
                  <a:srgbClr val="FF9933"/>
                </a:solidFill>
                <a:latin typeface="微软雅黑" pitchFamily="34" charset="-122"/>
              </a:rPr>
              <a:t>感谢聆听！</a:t>
            </a:r>
          </a:p>
        </p:txBody>
      </p:sp>
      <p:sp>
        <p:nvSpPr>
          <p:cNvPr id="3076" name="椭圆 4"/>
          <p:cNvSpPr>
            <a:spLocks noChangeArrowheads="1"/>
          </p:cNvSpPr>
          <p:nvPr/>
        </p:nvSpPr>
        <p:spPr bwMode="auto">
          <a:xfrm>
            <a:off x="6138334" y="3189289"/>
            <a:ext cx="71967" cy="53975"/>
          </a:xfrm>
          <a:prstGeom prst="ellipse">
            <a:avLst/>
          </a:prstGeom>
          <a:solidFill>
            <a:srgbClr val="95B3D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endParaRPr lang="zh-CN" altLang="en-US" sz="1800">
              <a:solidFill>
                <a:srgbClr val="FFFFFF"/>
              </a:solidFill>
            </a:endParaRPr>
          </a:p>
        </p:txBody>
      </p:sp>
      <p:cxnSp>
        <p:nvCxnSpPr>
          <p:cNvPr id="3077" name="直接连接符 6"/>
          <p:cNvCxnSpPr>
            <a:cxnSpLocks noChangeShapeType="1"/>
          </p:cNvCxnSpPr>
          <p:nvPr/>
        </p:nvCxnSpPr>
        <p:spPr bwMode="auto">
          <a:xfrm>
            <a:off x="3699934" y="3211513"/>
            <a:ext cx="2300817" cy="0"/>
          </a:xfrm>
          <a:prstGeom prst="line">
            <a:avLst/>
          </a:prstGeom>
          <a:noFill/>
          <a:ln w="12700">
            <a:solidFill>
              <a:srgbClr val="95B3D7"/>
            </a:solidFill>
            <a:round/>
            <a:headEnd/>
            <a:tailEnd/>
          </a:ln>
          <a:extLst>
            <a:ext uri="{909E8E84-426E-40DD-AFC4-6F175D3DCCD1}">
              <a14:hiddenFill xmlns:a14="http://schemas.microsoft.com/office/drawing/2010/main">
                <a:noFill/>
              </a14:hiddenFill>
            </a:ext>
          </a:extLst>
        </p:spPr>
      </p:cxnSp>
      <p:cxnSp>
        <p:nvCxnSpPr>
          <p:cNvPr id="3078" name="直接连接符 7"/>
          <p:cNvCxnSpPr>
            <a:cxnSpLocks noChangeShapeType="1"/>
          </p:cNvCxnSpPr>
          <p:nvPr/>
        </p:nvCxnSpPr>
        <p:spPr bwMode="auto">
          <a:xfrm>
            <a:off x="6347884" y="3211513"/>
            <a:ext cx="2302933" cy="0"/>
          </a:xfrm>
          <a:prstGeom prst="line">
            <a:avLst/>
          </a:prstGeom>
          <a:noFill/>
          <a:ln w="12700">
            <a:solidFill>
              <a:srgbClr val="95B3D7"/>
            </a:solidFill>
            <a:round/>
            <a:headEnd/>
            <a:tailEnd/>
          </a:ln>
          <a:extLst>
            <a:ext uri="{909E8E84-426E-40DD-AFC4-6F175D3DCCD1}">
              <a14:hiddenFill xmlns:a14="http://schemas.microsoft.com/office/drawing/2010/main">
                <a:noFill/>
              </a14:hiddenFill>
            </a:ext>
          </a:extLst>
        </p:spPr>
      </p:cxnSp>
      <p:sp>
        <p:nvSpPr>
          <p:cNvPr id="3085" name="文本框 13"/>
          <p:cNvSpPr txBox="1">
            <a:spLocks noChangeArrowheads="1"/>
          </p:cNvSpPr>
          <p:nvPr/>
        </p:nvSpPr>
        <p:spPr bwMode="auto">
          <a:xfrm>
            <a:off x="3962401" y="3305176"/>
            <a:ext cx="430741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r>
              <a:rPr lang="en-US" altLang="zh-CN" sz="1400" dirty="0">
                <a:solidFill>
                  <a:srgbClr val="FF9933"/>
                </a:solidFill>
                <a:latin typeface="Tempus Sans ITC" pitchFamily="82" charset="0"/>
              </a:rPr>
              <a:t>THANK YOU FOR YOUR ATTENTION</a:t>
            </a:r>
            <a:endParaRPr lang="zh-CN" altLang="en-US" sz="1400" dirty="0">
              <a:solidFill>
                <a:srgbClr val="FF9933"/>
              </a:solidFill>
              <a:latin typeface="Tempus Sans ITC" pitchFamily="82" charset="0"/>
            </a:endParaRPr>
          </a:p>
        </p:txBody>
      </p:sp>
    </p:spTree>
    <p:extLst>
      <p:ext uri="{BB962C8B-B14F-4D97-AF65-F5344CB8AC3E}">
        <p14:creationId xmlns:p14="http://schemas.microsoft.com/office/powerpoint/2010/main" val="2401724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本次课程目录</a:t>
            </a:r>
          </a:p>
        </p:txBody>
      </p:sp>
      <p:sp>
        <p:nvSpPr>
          <p:cNvPr id="4" name="文本框 3"/>
          <p:cNvSpPr txBox="1"/>
          <p:nvPr/>
        </p:nvSpPr>
        <p:spPr>
          <a:xfrm>
            <a:off x="4058444" y="2343152"/>
            <a:ext cx="5385594" cy="2308324"/>
          </a:xfrm>
          <a:prstGeom prst="rect">
            <a:avLst/>
          </a:prstGeom>
          <a:noFill/>
        </p:spPr>
        <p:txBody>
          <a:bodyPr wrap="square" rtlCol="0">
            <a:spAutoFit/>
          </a:bodyPr>
          <a:lstStyle/>
          <a:p>
            <a:pPr marL="514350" indent="-514350">
              <a:lnSpc>
                <a:spcPct val="200000"/>
              </a:lnSpc>
              <a:buFont typeface="+mj-ea"/>
              <a:buAutoNum type="ea1JpnChsDbPeriod"/>
            </a:pP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整体脉络</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重点回顾</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总结</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14534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418263" cy="685800"/>
          </a:xfrm>
        </p:spPr>
        <p:txBody>
          <a:bodyPr/>
          <a:lstStyle/>
          <a:p>
            <a:r>
              <a:rPr lang="zh-CN" altLang="en-US" b="0" dirty="0"/>
              <a:t>第一节</a:t>
            </a:r>
          </a:p>
        </p:txBody>
      </p:sp>
      <p:sp>
        <p:nvSpPr>
          <p:cNvPr id="4" name="文本框 3">
            <a:extLst>
              <a:ext uri="{FF2B5EF4-FFF2-40B4-BE49-F238E27FC236}">
                <a16:creationId xmlns:a16="http://schemas.microsoft.com/office/drawing/2014/main" id="{3D9D4789-303D-467C-AFCF-1F756CE1802A}"/>
              </a:ext>
            </a:extLst>
          </p:cNvPr>
          <p:cNvSpPr txBox="1"/>
          <p:nvPr/>
        </p:nvSpPr>
        <p:spPr>
          <a:xfrm>
            <a:off x="4058444" y="2343152"/>
            <a:ext cx="5385594" cy="2062103"/>
          </a:xfrm>
          <a:prstGeom prst="rect">
            <a:avLst/>
          </a:prstGeom>
          <a:noFill/>
        </p:spPr>
        <p:txBody>
          <a:bodyPr wrap="square" rtlCol="0">
            <a:spAutoFit/>
          </a:bodyPr>
          <a:lstStyle/>
          <a:p>
            <a:pPr marL="514350" indent="-514350">
              <a:lnSpc>
                <a:spcPct val="200000"/>
              </a:lnSpc>
              <a:buFont typeface="+mj-ea"/>
              <a:buAutoNum type="ea1JpnChsDbPeriod"/>
            </a:pPr>
            <a:r>
              <a:rPr lang="zh-CN" altLang="en-US" sz="2400" dirty="0">
                <a:solidFill>
                  <a:schemeClr val="accent6">
                    <a:lumMod val="75000"/>
                  </a:schemeClr>
                </a:solidFill>
                <a:latin typeface="微软雅黑" panose="020B0503020204020204" pitchFamily="34" charset="-122"/>
                <a:ea typeface="微软雅黑" panose="020B0503020204020204" pitchFamily="34" charset="-122"/>
              </a:rPr>
              <a:t>整体脉络</a:t>
            </a:r>
            <a:endParaRPr lang="en-US" altLang="zh-CN" sz="2400" dirty="0">
              <a:solidFill>
                <a:schemeClr val="accent6">
                  <a:lumMod val="7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重点回顾</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总结</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68354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关于本课程</a:t>
            </a:r>
          </a:p>
        </p:txBody>
      </p:sp>
      <p:sp>
        <p:nvSpPr>
          <p:cNvPr id="3" name="文本框 2">
            <a:extLst>
              <a:ext uri="{FF2B5EF4-FFF2-40B4-BE49-F238E27FC236}">
                <a16:creationId xmlns:a16="http://schemas.microsoft.com/office/drawing/2014/main" id="{9CD75C41-22C5-4214-8ABA-E17485BBEAD1}"/>
              </a:ext>
            </a:extLst>
          </p:cNvPr>
          <p:cNvSpPr txBox="1"/>
          <p:nvPr/>
        </p:nvSpPr>
        <p:spPr>
          <a:xfrm>
            <a:off x="1054100" y="1877961"/>
            <a:ext cx="10351319" cy="253986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Consolas" panose="020B0609020204030204" pitchFamily="49" charset="0"/>
                <a:ea typeface="微软雅黑" panose="020B0503020204020204" pitchFamily="34" charset="-122"/>
              </a:rPr>
              <a:t>微信公众号的开发者服务器接入与公众号接口开发是面向实际业务场景的，课程上来说属于实践性很强的课程，而且并没有领域的划分，涉及到了前端，后台，服务器配置管理等。</a:t>
            </a:r>
            <a:endParaRPr lang="en-US" altLang="zh-CN" dirty="0">
              <a:latin typeface="Consolas" panose="020B0609020204030204" pitchFamily="49" charset="0"/>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Consolas" panose="020B0609020204030204" pitchFamily="49" charset="0"/>
                <a:ea typeface="微软雅黑" panose="020B0503020204020204" pitchFamily="34" charset="-122"/>
              </a:rPr>
              <a:t>尽管目前的课程后台使用</a:t>
            </a:r>
            <a:r>
              <a:rPr lang="en-US" altLang="zh-CN" dirty="0">
                <a:latin typeface="Consolas" panose="020B0609020204030204" pitchFamily="49" charset="0"/>
                <a:ea typeface="微软雅黑" panose="020B0503020204020204" pitchFamily="34" charset="-122"/>
              </a:rPr>
              <a:t>PHP</a:t>
            </a:r>
            <a:r>
              <a:rPr lang="zh-CN" altLang="en-US" dirty="0">
                <a:latin typeface="Consolas" panose="020B0609020204030204" pitchFamily="49" charset="0"/>
                <a:ea typeface="微软雅黑" panose="020B0503020204020204" pitchFamily="34" charset="-122"/>
              </a:rPr>
              <a:t>处理，但是微信并不限定于语言，后台使用</a:t>
            </a:r>
            <a:r>
              <a:rPr lang="en-US" altLang="zh-CN" dirty="0">
                <a:latin typeface="Consolas" panose="020B0609020204030204" pitchFamily="49" charset="0"/>
                <a:ea typeface="微软雅黑" panose="020B0503020204020204" pitchFamily="34" charset="-122"/>
              </a:rPr>
              <a:t>Java</a:t>
            </a:r>
            <a:r>
              <a:rPr lang="zh-CN" altLang="en-US" dirty="0">
                <a:latin typeface="Consolas" panose="020B0609020204030204" pitchFamily="49" charset="0"/>
                <a:ea typeface="微软雅黑" panose="020B0503020204020204" pitchFamily="34" charset="-122"/>
              </a:rPr>
              <a:t>，</a:t>
            </a:r>
            <a:r>
              <a:rPr lang="en-US" altLang="zh-CN" dirty="0">
                <a:latin typeface="Consolas" panose="020B0609020204030204" pitchFamily="49" charset="0"/>
                <a:ea typeface="微软雅黑" panose="020B0503020204020204" pitchFamily="34" charset="-122"/>
              </a:rPr>
              <a:t>Python</a:t>
            </a:r>
            <a:r>
              <a:rPr lang="zh-CN" altLang="en-US" dirty="0">
                <a:latin typeface="Consolas" panose="020B0609020204030204" pitchFamily="49" charset="0"/>
                <a:ea typeface="微软雅黑" panose="020B0503020204020204" pitchFamily="34" charset="-122"/>
              </a:rPr>
              <a:t>同样可以处理，处理方式是相同的。但是微信只提供了</a:t>
            </a:r>
            <a:r>
              <a:rPr lang="en-US" altLang="zh-CN" dirty="0">
                <a:latin typeface="Consolas" panose="020B0609020204030204" pitchFamily="49" charset="0"/>
                <a:ea typeface="微软雅黑" panose="020B0503020204020204" pitchFamily="34" charset="-122"/>
              </a:rPr>
              <a:t>Java</a:t>
            </a:r>
            <a:r>
              <a:rPr lang="zh-CN" altLang="en-US" dirty="0">
                <a:latin typeface="Consolas" panose="020B0609020204030204" pitchFamily="49" charset="0"/>
                <a:ea typeface="微软雅黑" panose="020B0503020204020204" pitchFamily="34" charset="-122"/>
              </a:rPr>
              <a:t>与</a:t>
            </a:r>
            <a:r>
              <a:rPr lang="en-US" altLang="zh-CN" dirty="0">
                <a:latin typeface="Consolas" panose="020B0609020204030204" pitchFamily="49" charset="0"/>
                <a:ea typeface="微软雅黑" panose="020B0503020204020204" pitchFamily="34" charset="-122"/>
              </a:rPr>
              <a:t>PHP</a:t>
            </a:r>
            <a:r>
              <a:rPr lang="zh-CN" altLang="en-US" dirty="0">
                <a:latin typeface="Consolas" panose="020B0609020204030204" pitchFamily="49" charset="0"/>
                <a:ea typeface="微软雅黑" panose="020B0503020204020204" pitchFamily="34" charset="-122"/>
              </a:rPr>
              <a:t>的</a:t>
            </a:r>
            <a:r>
              <a:rPr lang="en-US" altLang="zh-CN" dirty="0">
                <a:latin typeface="Consolas" panose="020B0609020204030204" pitchFamily="49" charset="0"/>
                <a:ea typeface="微软雅黑" panose="020B0503020204020204" pitchFamily="34" charset="-122"/>
              </a:rPr>
              <a:t>SDK</a:t>
            </a:r>
            <a:r>
              <a:rPr lang="zh-CN" altLang="en-US" dirty="0">
                <a:latin typeface="Consolas" panose="020B0609020204030204" pitchFamily="49" charset="0"/>
                <a:ea typeface="微软雅黑" panose="020B0503020204020204" pitchFamily="34" charset="-122"/>
              </a:rPr>
              <a:t>与示例</a:t>
            </a:r>
            <a:r>
              <a:rPr lang="en-US" altLang="zh-CN" dirty="0">
                <a:latin typeface="Consolas" panose="020B0609020204030204" pitchFamily="49" charset="0"/>
                <a:ea typeface="微软雅黑" panose="020B0503020204020204" pitchFamily="34" charset="-122"/>
              </a:rPr>
              <a:t>Demo</a:t>
            </a:r>
            <a:r>
              <a:rPr lang="zh-CN" altLang="en-US" dirty="0">
                <a:latin typeface="Consolas" panose="020B0609020204030204" pitchFamily="49" charset="0"/>
                <a:ea typeface="微软雅黑" panose="020B0503020204020204" pitchFamily="34" charset="-122"/>
              </a:rPr>
              <a:t>。</a:t>
            </a:r>
            <a:endParaRPr lang="en-US" altLang="zh-CN" dirty="0">
              <a:latin typeface="Consolas" panose="020B0609020204030204" pitchFamily="49" charset="0"/>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Consolas" panose="020B0609020204030204" pitchFamily="49" charset="0"/>
                <a:ea typeface="微软雅黑" panose="020B0503020204020204" pitchFamily="34" charset="-122"/>
              </a:rPr>
              <a:t>对于微信的开发，更多的是扩展公司的业务，方便接入客户，同时也方便用户找到服务，实际工作中经常涉及到微信开发。所以不能仅仅停留在课程上的简单示例。</a:t>
            </a:r>
          </a:p>
        </p:txBody>
      </p:sp>
    </p:spTree>
    <p:extLst>
      <p:ext uri="{BB962C8B-B14F-4D97-AF65-F5344CB8AC3E}">
        <p14:creationId xmlns:p14="http://schemas.microsoft.com/office/powerpoint/2010/main" val="1236112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整体梳理</a:t>
            </a:r>
          </a:p>
        </p:txBody>
      </p:sp>
      <p:sp>
        <p:nvSpPr>
          <p:cNvPr id="3" name="文本框 2">
            <a:extLst>
              <a:ext uri="{FF2B5EF4-FFF2-40B4-BE49-F238E27FC236}">
                <a16:creationId xmlns:a16="http://schemas.microsoft.com/office/drawing/2014/main" id="{2AE4CADF-D9FF-4E88-9876-447A15F07A1A}"/>
              </a:ext>
            </a:extLst>
          </p:cNvPr>
          <p:cNvSpPr txBox="1"/>
          <p:nvPr/>
        </p:nvSpPr>
        <p:spPr>
          <a:xfrm>
            <a:off x="1327355" y="1769806"/>
            <a:ext cx="9733935" cy="406265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本课程可分为三大部分：公众号基础与配置接入服务器；微信消息处理；微信接口调用。</a:t>
            </a:r>
            <a:endParaRPr lang="en-US" altLang="zh-CN" dirty="0">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rPr>
              <a:t>消息处理是微信客户端发送消息到公众号后，微信服务器会把消息转发到开发者服务器，开发者服务器对此做出相应回复。</a:t>
            </a:r>
            <a:endParaRPr lang="en-US" altLang="zh-CN" sz="1600" dirty="0">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rPr>
              <a:t>接口调用是开发者主动发起请求到微信服务器，并根据返回的结果做处理。</a:t>
            </a:r>
            <a:r>
              <a:rPr lang="en-US" altLang="zh-CN" sz="1600" dirty="0">
                <a:latin typeface="微软雅黑" panose="020B0503020204020204" pitchFamily="34" charset="-122"/>
                <a:ea typeface="微软雅黑" panose="020B0503020204020204" pitchFamily="34" charset="-122"/>
              </a:rPr>
              <a:t>PHP</a:t>
            </a:r>
            <a:r>
              <a:rPr lang="zh-CN" altLang="en-US" sz="1600" dirty="0">
                <a:latin typeface="微软雅黑" panose="020B0503020204020204" pitchFamily="34" charset="-122"/>
                <a:ea typeface="微软雅黑" panose="020B0503020204020204" pitchFamily="34" charset="-122"/>
              </a:rPr>
              <a:t>使用</a:t>
            </a:r>
            <a:r>
              <a:rPr lang="en-US" altLang="zh-CN" sz="1600" dirty="0">
                <a:latin typeface="微软雅黑" panose="020B0503020204020204" pitchFamily="34" charset="-122"/>
                <a:ea typeface="微软雅黑" panose="020B0503020204020204" pitchFamily="34" charset="-122"/>
              </a:rPr>
              <a:t>CURL</a:t>
            </a:r>
            <a:r>
              <a:rPr lang="zh-CN" altLang="en-US" sz="1600" dirty="0">
                <a:latin typeface="微软雅黑" panose="020B0503020204020204" pitchFamily="34" charset="-122"/>
                <a:ea typeface="微软雅黑" panose="020B0503020204020204" pitchFamily="34" charset="-122"/>
              </a:rPr>
              <a:t>扩展或者是第三方扩展处理请求。</a:t>
            </a:r>
            <a:endParaRPr lang="en-US" altLang="zh-CN" sz="16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在整个过程中讲解了</a:t>
            </a:r>
            <a:r>
              <a:rPr lang="en-US" altLang="zh-CN" dirty="0" err="1">
                <a:latin typeface="微软雅黑" panose="020B0503020204020204" pitchFamily="34" charset="-122"/>
                <a:ea typeface="微软雅黑" panose="020B0503020204020204" pitchFamily="34" charset="-122"/>
              </a:rPr>
              <a:t>WeUI</a:t>
            </a:r>
            <a:r>
              <a:rPr lang="zh-CN" altLang="en-US" dirty="0">
                <a:latin typeface="微软雅黑" panose="020B0503020204020204" pitchFamily="34" charset="-122"/>
                <a:ea typeface="微软雅黑" panose="020B0503020204020204" pitchFamily="34" charset="-122"/>
              </a:rPr>
              <a:t>与</a:t>
            </a:r>
            <a:r>
              <a:rPr lang="en-US" altLang="zh-CN" dirty="0">
                <a:latin typeface="微软雅黑" panose="020B0503020204020204" pitchFamily="34" charset="-122"/>
                <a:ea typeface="微软雅黑" panose="020B0503020204020204" pitchFamily="34" charset="-122"/>
              </a:rPr>
              <a:t>JS-SDK</a:t>
            </a:r>
            <a:r>
              <a:rPr lang="zh-CN" altLang="en-US" dirty="0">
                <a:latin typeface="微软雅黑" panose="020B0503020204020204" pitchFamily="34" charset="-122"/>
                <a:ea typeface="微软雅黑" panose="020B0503020204020204" pitchFamily="34" charset="-122"/>
              </a:rPr>
              <a:t>，这些都是微信为了方便开发者而提供的前端工具。</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实际上，微信支付并没有在微信开发者文档说明，而是独立的一个模块，在微信支付文档里有详细说明，但是和微信开发联系是很紧密的，实际的工作往往会涉及到微信支付的接口。</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网页授权可以用作第三方登录，需要在微信中使用，网站独立的第三方登录是另一个接口，在微信开放平台中接入。</a:t>
            </a:r>
          </a:p>
        </p:txBody>
      </p:sp>
    </p:spTree>
    <p:extLst>
      <p:ext uri="{BB962C8B-B14F-4D97-AF65-F5344CB8AC3E}">
        <p14:creationId xmlns:p14="http://schemas.microsoft.com/office/powerpoint/2010/main" val="3493166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5818188" cy="685800"/>
          </a:xfrm>
        </p:spPr>
        <p:txBody>
          <a:bodyPr/>
          <a:lstStyle/>
          <a:p>
            <a:r>
              <a:rPr lang="zh-CN" altLang="en-US" b="0" dirty="0"/>
              <a:t>组织方式</a:t>
            </a:r>
          </a:p>
        </p:txBody>
      </p:sp>
      <p:sp>
        <p:nvSpPr>
          <p:cNvPr id="3" name="文本框 2"/>
          <p:cNvSpPr txBox="1"/>
          <p:nvPr/>
        </p:nvSpPr>
        <p:spPr>
          <a:xfrm>
            <a:off x="853440" y="1874520"/>
            <a:ext cx="10073640" cy="253640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微信服务器转发消息，事件消息通知，网页授权这些可以对接开发者服务器进行十分丰富的功能开发，完成更加完善的业务操作。</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微信接口的演示代码要组织成更完整的体系，完善后台的管理的功能，提供网页形式的快速操作工具。</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微信服务器通知开发者服务器后，在必要的时候，可以调用微信接口，所以处理消息与调用接口可以完成非常复杂的功能。</a:t>
            </a:r>
          </a:p>
        </p:txBody>
      </p:sp>
    </p:spTree>
    <p:extLst>
      <p:ext uri="{BB962C8B-B14F-4D97-AF65-F5344CB8AC3E}">
        <p14:creationId xmlns:p14="http://schemas.microsoft.com/office/powerpoint/2010/main" val="2865911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第二讲</a:t>
            </a:r>
          </a:p>
        </p:txBody>
      </p:sp>
      <p:sp>
        <p:nvSpPr>
          <p:cNvPr id="5" name="文本框 4">
            <a:extLst>
              <a:ext uri="{FF2B5EF4-FFF2-40B4-BE49-F238E27FC236}">
                <a16:creationId xmlns:a16="http://schemas.microsoft.com/office/drawing/2014/main" id="{DF540757-2DF2-4689-9860-0FF6F3C265D1}"/>
              </a:ext>
            </a:extLst>
          </p:cNvPr>
          <p:cNvSpPr txBox="1"/>
          <p:nvPr/>
        </p:nvSpPr>
        <p:spPr>
          <a:xfrm>
            <a:off x="4058444" y="2343152"/>
            <a:ext cx="5385594" cy="2062103"/>
          </a:xfrm>
          <a:prstGeom prst="rect">
            <a:avLst/>
          </a:prstGeom>
          <a:noFill/>
        </p:spPr>
        <p:txBody>
          <a:bodyPr wrap="square" rtlCol="0">
            <a:spAutoFit/>
          </a:bodyPr>
          <a:lstStyle/>
          <a:p>
            <a:pPr marL="514350" indent="-514350">
              <a:lnSpc>
                <a:spcPct val="200000"/>
              </a:lnSpc>
              <a:buFont typeface="+mj-ea"/>
              <a:buAutoNum type="ea1JpnChsDb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整体脉络</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400" dirty="0">
                <a:solidFill>
                  <a:schemeClr val="accent6">
                    <a:lumMod val="75000"/>
                  </a:schemeClr>
                </a:solidFill>
                <a:latin typeface="微软雅黑" panose="020B0503020204020204" pitchFamily="34" charset="-122"/>
                <a:ea typeface="微软雅黑" panose="020B0503020204020204" pitchFamily="34" charset="-122"/>
              </a:rPr>
              <a:t>重点回顾</a:t>
            </a:r>
            <a:endParaRPr lang="en-US" altLang="zh-CN" sz="2400" dirty="0">
              <a:solidFill>
                <a:schemeClr val="accent6">
                  <a:lumMod val="7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总结</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99457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7529461" cy="685800"/>
          </a:xfrm>
        </p:spPr>
        <p:txBody>
          <a:bodyPr/>
          <a:lstStyle/>
          <a:p>
            <a:r>
              <a:rPr lang="zh-CN" altLang="en-US" b="0" dirty="0"/>
              <a:t>开发过程要注意的问题</a:t>
            </a:r>
          </a:p>
        </p:txBody>
      </p:sp>
      <p:sp>
        <p:nvSpPr>
          <p:cNvPr id="3" name="文本框 2"/>
          <p:cNvSpPr txBox="1"/>
          <p:nvPr/>
        </p:nvSpPr>
        <p:spPr>
          <a:xfrm>
            <a:off x="1054099" y="1645920"/>
            <a:ext cx="10485120" cy="383181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开发者配置要按照要求配置好，启用加密注意密钥的位数要求。</a:t>
            </a:r>
            <a:endParaRPr lang="en-US" altLang="zh-CN" dirty="0">
              <a:latin typeface="Calibri" panose="020F0502020204030204" pitchFamily="34" charset="0"/>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开发者配置的</a:t>
            </a:r>
            <a:r>
              <a:rPr lang="en-US" altLang="zh-CN" dirty="0">
                <a:latin typeface="Calibri" panose="020F0502020204030204" pitchFamily="34" charset="0"/>
                <a:ea typeface="微软雅黑" panose="020B0503020204020204" pitchFamily="34" charset="-122"/>
              </a:rPr>
              <a:t>URL</a:t>
            </a:r>
            <a:r>
              <a:rPr lang="zh-CN" altLang="en-US" dirty="0">
                <a:latin typeface="Calibri" panose="020F0502020204030204" pitchFamily="34" charset="0"/>
                <a:ea typeface="微软雅黑" panose="020B0503020204020204" pitchFamily="34" charset="-122"/>
              </a:rPr>
              <a:t>验证与回复消息是互斥的，注意配置过程中修改代码。</a:t>
            </a:r>
            <a:endParaRPr lang="en-US" altLang="zh-CN" dirty="0">
              <a:latin typeface="Calibri" panose="020F0502020204030204" pitchFamily="34" charset="0"/>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注意</a:t>
            </a:r>
            <a:r>
              <a:rPr lang="en-US" altLang="zh-CN" dirty="0">
                <a:latin typeface="Calibri" panose="020F0502020204030204" pitchFamily="34" charset="0"/>
                <a:ea typeface="微软雅黑" panose="020B0503020204020204" pitchFamily="34" charset="-122"/>
              </a:rPr>
              <a:t>PHP</a:t>
            </a:r>
            <a:r>
              <a:rPr lang="zh-CN" altLang="en-US" dirty="0">
                <a:latin typeface="Calibri" panose="020F0502020204030204" pitchFamily="34" charset="0"/>
                <a:ea typeface="微软雅黑" panose="020B0503020204020204" pitchFamily="34" charset="-122"/>
              </a:rPr>
              <a:t>版本导致的处理错误，微信提供的</a:t>
            </a:r>
            <a:r>
              <a:rPr lang="en-US" altLang="zh-CN" dirty="0">
                <a:latin typeface="Calibri" panose="020F0502020204030204" pitchFamily="34" charset="0"/>
                <a:ea typeface="微软雅黑" panose="020B0503020204020204" pitchFamily="34" charset="-122"/>
              </a:rPr>
              <a:t>SDK</a:t>
            </a:r>
            <a:r>
              <a:rPr lang="zh-CN" altLang="en-US" dirty="0">
                <a:latin typeface="Calibri" panose="020F0502020204030204" pitchFamily="34" charset="0"/>
                <a:ea typeface="微软雅黑" panose="020B0503020204020204" pitchFamily="34" charset="-122"/>
              </a:rPr>
              <a:t>以及示例代码都是使用旧版本的</a:t>
            </a:r>
            <a:r>
              <a:rPr lang="en-US" altLang="zh-CN" dirty="0">
                <a:latin typeface="Calibri" panose="020F0502020204030204" pitchFamily="34" charset="0"/>
                <a:ea typeface="微软雅黑" panose="020B0503020204020204" pitchFamily="34" charset="-122"/>
              </a:rPr>
              <a:t>PHP</a:t>
            </a:r>
            <a:r>
              <a:rPr lang="zh-CN" altLang="en-US" dirty="0">
                <a:latin typeface="Calibri" panose="020F0502020204030204" pitchFamily="34" charset="0"/>
                <a:ea typeface="微软雅黑" panose="020B0503020204020204" pitchFamily="34" charset="-122"/>
              </a:rPr>
              <a:t>完成的，如果使用的话，注意修改相应的语法。</a:t>
            </a:r>
            <a:endParaRPr lang="en-US" altLang="zh-CN" dirty="0">
              <a:latin typeface="Calibri" panose="020F0502020204030204" pitchFamily="34" charset="0"/>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注意接口调用的频次限制，对于需要缓存的数据要有缓存处理，避免频繁地发起请求。</a:t>
            </a:r>
            <a:endParaRPr lang="en-US" altLang="zh-CN" dirty="0">
              <a:latin typeface="Calibri" panose="020F0502020204030204" pitchFamily="34" charset="0"/>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配置</a:t>
            </a:r>
            <a:r>
              <a:rPr lang="en-US" altLang="zh-CN" dirty="0">
                <a:latin typeface="Calibri" panose="020F0502020204030204" pitchFamily="34" charset="0"/>
                <a:ea typeface="微软雅黑" panose="020B0503020204020204" pitchFamily="34" charset="-122"/>
              </a:rPr>
              <a:t>JS-SDK</a:t>
            </a:r>
            <a:r>
              <a:rPr lang="zh-CN" altLang="en-US" dirty="0">
                <a:latin typeface="Calibri" panose="020F0502020204030204" pitchFamily="34" charset="0"/>
                <a:ea typeface="微软雅黑" panose="020B0503020204020204" pitchFamily="34" charset="-122"/>
              </a:rPr>
              <a:t>以及支付授权目录注意要求，填写域名要与格式对应，</a:t>
            </a:r>
            <a:r>
              <a:rPr lang="en-US" altLang="zh-CN" dirty="0">
                <a:latin typeface="Calibri" panose="020F0502020204030204" pitchFamily="34" charset="0"/>
                <a:ea typeface="微软雅黑" panose="020B0503020204020204" pitchFamily="34" charset="-122"/>
              </a:rPr>
              <a:t>JS-SDK</a:t>
            </a:r>
            <a:r>
              <a:rPr lang="zh-CN" altLang="en-US" dirty="0">
                <a:latin typeface="Calibri" panose="020F0502020204030204" pitchFamily="34" charset="0"/>
                <a:ea typeface="微软雅黑" panose="020B0503020204020204" pitchFamily="34" charset="-122"/>
              </a:rPr>
              <a:t>配置安全域名使用以及域名即可，后面无需加具体路径。</a:t>
            </a:r>
            <a:endParaRPr lang="en-US" altLang="zh-CN" dirty="0">
              <a:latin typeface="Calibri" panose="020F0502020204030204" pitchFamily="34" charset="0"/>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调用接口提交</a:t>
            </a:r>
            <a:r>
              <a:rPr lang="en-US" altLang="zh-CN" dirty="0">
                <a:latin typeface="Calibri" panose="020F0502020204030204" pitchFamily="34" charset="0"/>
                <a:ea typeface="微软雅黑" panose="020B0503020204020204" pitchFamily="34" charset="-122"/>
              </a:rPr>
              <a:t>POST</a:t>
            </a:r>
            <a:r>
              <a:rPr lang="zh-CN" altLang="en-US" dirty="0">
                <a:latin typeface="Calibri" panose="020F0502020204030204" pitchFamily="34" charset="0"/>
                <a:ea typeface="微软雅黑" panose="020B0503020204020204" pitchFamily="34" charset="-122"/>
              </a:rPr>
              <a:t>数据，如果使用</a:t>
            </a:r>
            <a:r>
              <a:rPr lang="en-US" altLang="zh-CN" dirty="0" err="1">
                <a:latin typeface="Calibri" panose="020F0502020204030204" pitchFamily="34" charset="0"/>
                <a:ea typeface="微软雅黑" panose="020B0503020204020204" pitchFamily="34" charset="-122"/>
              </a:rPr>
              <a:t>json_encode</a:t>
            </a:r>
            <a:r>
              <a:rPr lang="zh-CN" altLang="en-US" dirty="0">
                <a:latin typeface="Calibri" panose="020F0502020204030204" pitchFamily="34" charset="0"/>
                <a:ea typeface="微软雅黑" panose="020B0503020204020204" pitchFamily="34" charset="-122"/>
              </a:rPr>
              <a:t>函数转换成</a:t>
            </a:r>
            <a:r>
              <a:rPr lang="en-US" altLang="zh-CN" dirty="0">
                <a:latin typeface="Calibri" panose="020F0502020204030204" pitchFamily="34" charset="0"/>
                <a:ea typeface="微软雅黑" panose="020B0503020204020204" pitchFamily="34" charset="-122"/>
              </a:rPr>
              <a:t>JSON</a:t>
            </a:r>
            <a:r>
              <a:rPr lang="zh-CN" altLang="en-US" dirty="0">
                <a:latin typeface="Calibri" panose="020F0502020204030204" pitchFamily="34" charset="0"/>
                <a:ea typeface="微软雅黑" panose="020B0503020204020204" pitchFamily="34" charset="-122"/>
              </a:rPr>
              <a:t>格式，则注意要加选项</a:t>
            </a:r>
            <a:r>
              <a:rPr lang="en-US" altLang="zh-CN" dirty="0">
                <a:latin typeface="Calibri" panose="020F0502020204030204" pitchFamily="34" charset="0"/>
                <a:ea typeface="微软雅黑" panose="020B0503020204020204" pitchFamily="34" charset="-122"/>
              </a:rPr>
              <a:t>JSON_UNESCAPED_UNICODE</a:t>
            </a:r>
            <a:r>
              <a:rPr lang="zh-CN" altLang="en-US" dirty="0">
                <a:latin typeface="Calibri" panose="020F0502020204030204" pitchFamily="34" charset="0"/>
                <a:ea typeface="微软雅黑" panose="020B0503020204020204" pitchFamily="34" charset="-122"/>
              </a:rPr>
              <a:t>选项，否则中文会被转化成</a:t>
            </a:r>
            <a:r>
              <a:rPr lang="en-US" altLang="zh-CN" dirty="0">
                <a:latin typeface="Calibri" panose="020F0502020204030204" pitchFamily="34" charset="0"/>
                <a:ea typeface="微软雅黑" panose="020B0503020204020204" pitchFamily="34" charset="-122"/>
              </a:rPr>
              <a:t>\u</a:t>
            </a:r>
            <a:r>
              <a:rPr lang="zh-CN" altLang="en-US" dirty="0">
                <a:latin typeface="Calibri" panose="020F0502020204030204" pitchFamily="34" charset="0"/>
                <a:ea typeface="微软雅黑" panose="020B0503020204020204" pitchFamily="34" charset="-122"/>
              </a:rPr>
              <a:t>开头的</a:t>
            </a:r>
            <a:r>
              <a:rPr lang="en-US" altLang="zh-CN" dirty="0">
                <a:latin typeface="Calibri" panose="020F0502020204030204" pitchFamily="34" charset="0"/>
                <a:ea typeface="微软雅黑" panose="020B0503020204020204" pitchFamily="34" charset="-122"/>
              </a:rPr>
              <a:t>utf-8</a:t>
            </a:r>
            <a:r>
              <a:rPr lang="zh-CN" altLang="en-US" dirty="0">
                <a:latin typeface="Calibri" panose="020F0502020204030204" pitchFamily="34" charset="0"/>
                <a:ea typeface="微软雅黑" panose="020B0503020204020204" pitchFamily="34" charset="-122"/>
              </a:rPr>
              <a:t>编码值，微信会提示错误。</a:t>
            </a:r>
          </a:p>
        </p:txBody>
      </p:sp>
    </p:spTree>
    <p:extLst>
      <p:ext uri="{BB962C8B-B14F-4D97-AF65-F5344CB8AC3E}">
        <p14:creationId xmlns:p14="http://schemas.microsoft.com/office/powerpoint/2010/main" val="2902273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en-US" altLang="zh-CN" b="0" dirty="0"/>
              <a:t>CURL</a:t>
            </a:r>
            <a:r>
              <a:rPr lang="zh-CN" altLang="en-US" b="0" dirty="0"/>
              <a:t>重点</a:t>
            </a:r>
          </a:p>
        </p:txBody>
      </p:sp>
      <p:sp>
        <p:nvSpPr>
          <p:cNvPr id="3" name="文本框 2">
            <a:extLst>
              <a:ext uri="{FF2B5EF4-FFF2-40B4-BE49-F238E27FC236}">
                <a16:creationId xmlns:a16="http://schemas.microsoft.com/office/drawing/2014/main" id="{0C31CB6B-CC81-4C1B-9B8F-E22CECAB985E}"/>
              </a:ext>
            </a:extLst>
          </p:cNvPr>
          <p:cNvSpPr txBox="1"/>
          <p:nvPr/>
        </p:nvSpPr>
        <p:spPr>
          <a:xfrm>
            <a:off x="1140542" y="1838632"/>
            <a:ext cx="10382864" cy="383181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Consolas" panose="020B0609020204030204" pitchFamily="49" charset="0"/>
                <a:ea typeface="微软雅黑" panose="020B0503020204020204" pitchFamily="34" charset="-122"/>
              </a:rPr>
              <a:t>发起请求，注意选项，对于</a:t>
            </a:r>
            <a:r>
              <a:rPr lang="en-US" altLang="zh-CN" dirty="0">
                <a:latin typeface="Consolas" panose="020B0609020204030204" pitchFamily="49" charset="0"/>
                <a:ea typeface="微软雅黑" panose="020B0503020204020204" pitchFamily="34" charset="-122"/>
              </a:rPr>
              <a:t>https</a:t>
            </a:r>
            <a:r>
              <a:rPr lang="zh-CN" altLang="en-US" dirty="0">
                <a:latin typeface="Consolas" panose="020B0609020204030204" pitchFamily="49" charset="0"/>
                <a:ea typeface="微软雅黑" panose="020B0503020204020204" pitchFamily="34" charset="-122"/>
              </a:rPr>
              <a:t>连接要使用</a:t>
            </a:r>
            <a:r>
              <a:rPr lang="en-US" altLang="zh-CN" dirty="0">
                <a:latin typeface="Consolas" panose="020B0609020204030204" pitchFamily="49" charset="0"/>
                <a:ea typeface="微软雅黑" panose="020B0503020204020204" pitchFamily="34" charset="-122"/>
              </a:rPr>
              <a:t>CURLOPT_SSL_VERIFYPEER</a:t>
            </a:r>
            <a:r>
              <a:rPr lang="zh-CN" altLang="en-US" dirty="0">
                <a:latin typeface="Consolas" panose="020B0609020204030204" pitchFamily="49" charset="0"/>
                <a:ea typeface="微软雅黑" panose="020B0503020204020204" pitchFamily="34" charset="-122"/>
              </a:rPr>
              <a:t>为</a:t>
            </a:r>
            <a:r>
              <a:rPr lang="en-US" altLang="zh-CN" dirty="0">
                <a:latin typeface="Consolas" panose="020B0609020204030204" pitchFamily="49" charset="0"/>
                <a:ea typeface="微软雅黑" panose="020B0503020204020204" pitchFamily="34" charset="-122"/>
              </a:rPr>
              <a:t>false</a:t>
            </a:r>
            <a:r>
              <a:rPr lang="zh-CN" altLang="en-US" dirty="0">
                <a:latin typeface="Consolas" panose="020B0609020204030204" pitchFamily="49" charset="0"/>
                <a:ea typeface="微软雅黑" panose="020B0503020204020204" pitchFamily="34" charset="-122"/>
              </a:rPr>
              <a:t>。</a:t>
            </a:r>
            <a:endParaRPr lang="en-US" altLang="zh-CN" dirty="0">
              <a:latin typeface="Consolas" panose="020B0609020204030204" pitchFamily="49" charset="0"/>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Consolas" panose="020B0609020204030204" pitchFamily="49" charset="0"/>
                <a:ea typeface="微软雅黑" panose="020B0503020204020204" pitchFamily="34" charset="-122"/>
              </a:rPr>
              <a:t>上传文件请使用</a:t>
            </a:r>
            <a:r>
              <a:rPr lang="en-US" altLang="zh-CN" dirty="0" err="1">
                <a:latin typeface="Consolas" panose="020B0609020204030204" pitchFamily="49" charset="0"/>
                <a:ea typeface="微软雅黑" panose="020B0503020204020204" pitchFamily="34" charset="-122"/>
              </a:rPr>
              <a:t>CURLFile</a:t>
            </a:r>
            <a:r>
              <a:rPr lang="zh-CN" altLang="en-US" dirty="0">
                <a:latin typeface="Consolas" panose="020B0609020204030204" pitchFamily="49" charset="0"/>
                <a:ea typeface="微软雅黑" panose="020B0503020204020204" pitchFamily="34" charset="-122"/>
              </a:rPr>
              <a:t>初始化文件对象，</a:t>
            </a:r>
            <a:r>
              <a:rPr lang="en-US" altLang="zh-CN" dirty="0">
                <a:latin typeface="Consolas" panose="020B0609020204030204" pitchFamily="49" charset="0"/>
                <a:ea typeface="微软雅黑" panose="020B0503020204020204" pitchFamily="34" charset="-122"/>
              </a:rPr>
              <a:t>PHP7.0+</a:t>
            </a:r>
            <a:r>
              <a:rPr lang="zh-CN" altLang="en-US" dirty="0">
                <a:latin typeface="Consolas" panose="020B0609020204030204" pitchFamily="49" charset="0"/>
                <a:ea typeface="微软雅黑" panose="020B0503020204020204" pitchFamily="34" charset="-122"/>
              </a:rPr>
              <a:t>版本以上已经不支持老式的上传方式。</a:t>
            </a:r>
            <a:endParaRPr lang="en-US" altLang="zh-CN" dirty="0">
              <a:latin typeface="Consolas" panose="020B0609020204030204" pitchFamily="49" charset="0"/>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Consolas" panose="020B0609020204030204" pitchFamily="49" charset="0"/>
                <a:ea typeface="微软雅黑" panose="020B0503020204020204" pitchFamily="34" charset="-122"/>
              </a:rPr>
              <a:t>如果使用内置</a:t>
            </a:r>
            <a:r>
              <a:rPr lang="en-US" altLang="zh-CN" dirty="0">
                <a:latin typeface="Consolas" panose="020B0609020204030204" pitchFamily="49" charset="0"/>
                <a:ea typeface="微软雅黑" panose="020B0503020204020204" pitchFamily="34" charset="-122"/>
              </a:rPr>
              <a:t>CURL</a:t>
            </a:r>
            <a:r>
              <a:rPr lang="zh-CN" altLang="en-US" dirty="0">
                <a:latin typeface="Consolas" panose="020B0609020204030204" pitchFamily="49" charset="0"/>
                <a:ea typeface="微软雅黑" panose="020B0503020204020204" pitchFamily="34" charset="-122"/>
              </a:rPr>
              <a:t>扩展，进行</a:t>
            </a:r>
            <a:r>
              <a:rPr lang="en-US" altLang="zh-CN" dirty="0">
                <a:latin typeface="Consolas" panose="020B0609020204030204" pitchFamily="49" charset="0"/>
                <a:ea typeface="微软雅黑" panose="020B0503020204020204" pitchFamily="34" charset="-122"/>
              </a:rPr>
              <a:t>RAW </a:t>
            </a:r>
            <a:r>
              <a:rPr lang="zh-CN" altLang="en-US" dirty="0">
                <a:latin typeface="Consolas" panose="020B0609020204030204" pitchFamily="49" charset="0"/>
                <a:ea typeface="微软雅黑" panose="020B0503020204020204" pitchFamily="34" charset="-122"/>
              </a:rPr>
              <a:t>格式的</a:t>
            </a:r>
            <a:r>
              <a:rPr lang="en-US" altLang="zh-CN" dirty="0">
                <a:latin typeface="Consolas" panose="020B0609020204030204" pitchFamily="49" charset="0"/>
                <a:ea typeface="微软雅黑" panose="020B0503020204020204" pitchFamily="34" charset="-122"/>
              </a:rPr>
              <a:t>POST</a:t>
            </a:r>
            <a:r>
              <a:rPr lang="zh-CN" altLang="en-US" dirty="0">
                <a:latin typeface="Consolas" panose="020B0609020204030204" pitchFamily="49" charset="0"/>
                <a:ea typeface="微软雅黑" panose="020B0503020204020204" pitchFamily="34" charset="-122"/>
              </a:rPr>
              <a:t>提交，则需要设置</a:t>
            </a:r>
            <a:r>
              <a:rPr lang="en-US" altLang="zh-CN" dirty="0">
                <a:latin typeface="Consolas" panose="020B0609020204030204" pitchFamily="49" charset="0"/>
                <a:ea typeface="微软雅黑" panose="020B0503020204020204" pitchFamily="34" charset="-122"/>
              </a:rPr>
              <a:t>CURLOPT_HTTPHEADER</a:t>
            </a:r>
            <a:r>
              <a:rPr lang="zh-CN" altLang="en-US" dirty="0">
                <a:latin typeface="Consolas" panose="020B0609020204030204" pitchFamily="49" charset="0"/>
                <a:ea typeface="微软雅黑" panose="020B0503020204020204" pitchFamily="34" charset="-122"/>
              </a:rPr>
              <a:t>选项加入</a:t>
            </a:r>
            <a:r>
              <a:rPr lang="en-US" altLang="zh-CN" dirty="0">
                <a:latin typeface="Consolas" panose="020B0609020204030204" pitchFamily="49" charset="0"/>
                <a:ea typeface="微软雅黑" panose="020B0503020204020204" pitchFamily="34" charset="-122"/>
              </a:rPr>
              <a:t>”Content-Type: text/plain”</a:t>
            </a:r>
            <a:r>
              <a:rPr lang="zh-CN" altLang="en-US" dirty="0">
                <a:latin typeface="Consolas" panose="020B0609020204030204" pitchFamily="49" charset="0"/>
                <a:ea typeface="微软雅黑" panose="020B0503020204020204" pitchFamily="34" charset="-122"/>
              </a:rPr>
              <a:t>。</a:t>
            </a:r>
            <a:endParaRPr lang="en-US" altLang="zh-CN" dirty="0">
              <a:latin typeface="Consolas" panose="020B0609020204030204" pitchFamily="49" charset="0"/>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Consolas" panose="020B0609020204030204" pitchFamily="49" charset="0"/>
                <a:ea typeface="微软雅黑" panose="020B0503020204020204" pitchFamily="34" charset="-122"/>
              </a:rPr>
              <a:t>下载数据，根据文件大小选择不同的方法，最好方式是让</a:t>
            </a:r>
            <a:r>
              <a:rPr lang="en-US" altLang="zh-CN" dirty="0">
                <a:latin typeface="Consolas" panose="020B0609020204030204" pitchFamily="49" charset="0"/>
                <a:ea typeface="微软雅黑" panose="020B0503020204020204" pitchFamily="34" charset="-122"/>
              </a:rPr>
              <a:t>CURL</a:t>
            </a:r>
            <a:r>
              <a:rPr lang="zh-CN" altLang="en-US" dirty="0">
                <a:latin typeface="Consolas" panose="020B0609020204030204" pitchFamily="49" charset="0"/>
                <a:ea typeface="微软雅黑" panose="020B0503020204020204" pitchFamily="34" charset="-122"/>
              </a:rPr>
              <a:t>自动处理数据流：</a:t>
            </a:r>
            <a:r>
              <a:rPr lang="en-US" altLang="zh-CN" dirty="0">
                <a:latin typeface="Consolas" panose="020B0609020204030204" pitchFamily="49" charset="0"/>
                <a:ea typeface="微软雅黑" panose="020B0503020204020204" pitchFamily="34" charset="-122"/>
              </a:rPr>
              <a:t>CURLOPT_FILE</a:t>
            </a:r>
            <a:r>
              <a:rPr lang="zh-CN" altLang="en-US" dirty="0">
                <a:latin typeface="Consolas" panose="020B0609020204030204" pitchFamily="49" charset="0"/>
                <a:ea typeface="微软雅黑" panose="020B0503020204020204" pitchFamily="34" charset="-122"/>
              </a:rPr>
              <a:t>设置为一个已打开的具有写权限的文件描述符。并且要把</a:t>
            </a:r>
            <a:r>
              <a:rPr lang="en-US" altLang="zh-CN" dirty="0">
                <a:latin typeface="Consolas" panose="020B0609020204030204" pitchFamily="49" charset="0"/>
                <a:ea typeface="微软雅黑" panose="020B0503020204020204" pitchFamily="34" charset="-122"/>
              </a:rPr>
              <a:t>CURLOPT_RETURNTRANSFER</a:t>
            </a:r>
            <a:r>
              <a:rPr lang="zh-CN" altLang="en-US" dirty="0">
                <a:latin typeface="Consolas" panose="020B0609020204030204" pitchFamily="49" charset="0"/>
                <a:ea typeface="微软雅黑" panose="020B0503020204020204" pitchFamily="34" charset="-122"/>
              </a:rPr>
              <a:t>设置为</a:t>
            </a:r>
            <a:r>
              <a:rPr lang="en-US" altLang="zh-CN" dirty="0">
                <a:latin typeface="Consolas" panose="020B0609020204030204" pitchFamily="49" charset="0"/>
                <a:ea typeface="微软雅黑" panose="020B0503020204020204" pitchFamily="34" charset="-122"/>
              </a:rPr>
              <a:t>false</a:t>
            </a:r>
            <a:r>
              <a:rPr lang="zh-CN" altLang="en-US" dirty="0">
                <a:latin typeface="Consolas" panose="020B0609020204030204" pitchFamily="49" charset="0"/>
                <a:ea typeface="微软雅黑" panose="020B0503020204020204" pitchFamily="34" charset="-122"/>
              </a:rPr>
              <a:t>。</a:t>
            </a:r>
            <a:endParaRPr lang="en-US" altLang="zh-CN" dirty="0">
              <a:latin typeface="Consolas" panose="020B0609020204030204" pitchFamily="49" charset="0"/>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Consolas" panose="020B0609020204030204" pitchFamily="49" charset="0"/>
                <a:ea typeface="微软雅黑" panose="020B0503020204020204" pitchFamily="34" charset="-122"/>
              </a:rPr>
              <a:t>使用第三方扩展要注意扩展的使用方式，同时，本课程使用的</a:t>
            </a:r>
            <a:r>
              <a:rPr lang="en-US" altLang="zh-CN" dirty="0" err="1">
                <a:latin typeface="Consolas" panose="020B0609020204030204" pitchFamily="49" charset="0"/>
                <a:ea typeface="微软雅黑" panose="020B0503020204020204" pitchFamily="34" charset="-122"/>
              </a:rPr>
              <a:t>anlutro</a:t>
            </a:r>
            <a:r>
              <a:rPr lang="en-US" altLang="zh-CN" dirty="0">
                <a:latin typeface="Consolas" panose="020B0609020204030204" pitchFamily="49" charset="0"/>
                <a:ea typeface="微软雅黑" panose="020B0503020204020204" pitchFamily="34" charset="-122"/>
              </a:rPr>
              <a:t>\</a:t>
            </a:r>
            <a:r>
              <a:rPr lang="en-US" altLang="zh-CN" dirty="0" err="1">
                <a:latin typeface="Consolas" panose="020B0609020204030204" pitchFamily="49" charset="0"/>
                <a:ea typeface="微软雅黑" panose="020B0503020204020204" pitchFamily="34" charset="-122"/>
              </a:rPr>
              <a:t>cURL</a:t>
            </a:r>
            <a:r>
              <a:rPr lang="zh-CN" altLang="en-US" dirty="0">
                <a:latin typeface="Consolas" panose="020B0609020204030204" pitchFamily="49" charset="0"/>
                <a:ea typeface="微软雅黑" panose="020B0503020204020204" pitchFamily="34" charset="-122"/>
              </a:rPr>
              <a:t>扩展在默认情况下会把</a:t>
            </a:r>
            <a:r>
              <a:rPr lang="en-US" altLang="zh-CN" dirty="0">
                <a:latin typeface="Consolas" panose="020B0609020204030204" pitchFamily="49" charset="0"/>
                <a:ea typeface="微软雅黑" panose="020B0503020204020204" pitchFamily="34" charset="-122"/>
              </a:rPr>
              <a:t>CURLOPT_RETURNTRANSFER</a:t>
            </a:r>
            <a:r>
              <a:rPr lang="zh-CN" altLang="en-US" dirty="0">
                <a:latin typeface="Consolas" panose="020B0609020204030204" pitchFamily="49" charset="0"/>
                <a:ea typeface="微软雅黑" panose="020B0503020204020204" pitchFamily="34" charset="-122"/>
              </a:rPr>
              <a:t>设置为</a:t>
            </a:r>
            <a:r>
              <a:rPr lang="en-US" altLang="zh-CN" dirty="0">
                <a:latin typeface="Consolas" panose="020B0609020204030204" pitchFamily="49" charset="0"/>
                <a:ea typeface="微软雅黑" panose="020B0503020204020204" pitchFamily="34" charset="-122"/>
              </a:rPr>
              <a:t>true</a:t>
            </a:r>
            <a:r>
              <a:rPr lang="zh-CN" altLang="en-US" dirty="0">
                <a:latin typeface="Consolas" panose="020B0609020204030204" pitchFamily="49" charset="0"/>
                <a:ea typeface="微软雅黑" panose="020B0503020204020204" pitchFamily="34" charset="-122"/>
              </a:rPr>
              <a:t>，而且无法设置为</a:t>
            </a:r>
            <a:r>
              <a:rPr lang="en-US" altLang="zh-CN" dirty="0">
                <a:latin typeface="Consolas" panose="020B0609020204030204" pitchFamily="49" charset="0"/>
                <a:ea typeface="微软雅黑" panose="020B0503020204020204" pitchFamily="34" charset="-122"/>
              </a:rPr>
              <a:t>false</a:t>
            </a:r>
            <a:r>
              <a:rPr lang="zh-CN" altLang="en-US" dirty="0">
                <a:latin typeface="Consolas" panose="020B0609020204030204" pitchFamily="49" charset="0"/>
                <a:ea typeface="微软雅黑" panose="020B0503020204020204" pitchFamily="34" charset="-122"/>
              </a:rPr>
              <a:t>，在上传文件时会出现问题，此问题可以通过修改代码解决，可以加入一个不进行默认设置的就发起请求的函数解决。</a:t>
            </a:r>
            <a:endParaRPr lang="en-US" altLang="zh-CN"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69941209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_CONTENTSID" val="326"/>
  <p:tag name="MH_SECTIONID" val="327,328,"/>
</p:tagLst>
</file>

<file path=ppt/theme/theme1.xml><?xml version="1.0" encoding="utf-8"?>
<a:theme xmlns:a="http://schemas.openxmlformats.org/drawingml/2006/main" name="Office 主题">
  <a:themeElements>
    <a:clrScheme name="自定义 1">
      <a:dk1>
        <a:srgbClr val="000000"/>
      </a:dk1>
      <a:lt1>
        <a:sysClr val="window" lastClr="FFFFFF"/>
      </a:lt1>
      <a:dk2>
        <a:srgbClr val="5E5E5E"/>
      </a:dk2>
      <a:lt2>
        <a:srgbClr val="DDDDDD"/>
      </a:lt2>
      <a:accent1>
        <a:srgbClr val="306786"/>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rgbClr val="C0000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01.Business Plan Full Coulour">
  <a:themeElements>
    <a:clrScheme name="light business">
      <a:dk1>
        <a:srgbClr val="5A6E82"/>
      </a:dk1>
      <a:lt1>
        <a:srgbClr val="FFFFFF"/>
      </a:lt1>
      <a:dk2>
        <a:srgbClr val="343434"/>
      </a:dk2>
      <a:lt2>
        <a:srgbClr val="F2F2F2"/>
      </a:lt2>
      <a:accent1>
        <a:srgbClr val="DF8079"/>
      </a:accent1>
      <a:accent2>
        <a:srgbClr val="14AA96"/>
      </a:accent2>
      <a:accent3>
        <a:srgbClr val="9BB955"/>
      </a:accent3>
      <a:accent4>
        <a:srgbClr val="F09B14"/>
      </a:accent4>
      <a:accent5>
        <a:srgbClr val="5A6E82"/>
      </a:accent5>
      <a:accent6>
        <a:srgbClr val="C44F3D"/>
      </a:accent6>
      <a:hlink>
        <a:srgbClr val="777777"/>
      </a:hlink>
      <a:folHlink>
        <a:srgbClr val="C0C0C0"/>
      </a:folHlink>
    </a:clrScheme>
    <a:fontScheme name="冬青黑简体">
      <a:majorFont>
        <a:latin typeface="冬青黑体简体中文 W6"/>
        <a:ea typeface="冬青黑体简体中文 W6"/>
        <a:cs typeface=""/>
      </a:majorFont>
      <a:minorFont>
        <a:latin typeface="冬青黑体简体中文 W3"/>
        <a:ea typeface="冬青黑体简体中文 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lumMod val="50000"/>
            </a:schemeClr>
          </a:solidFill>
          <a:headEnd type="ova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01.Business Plan Full Coulour" id="{23AD584A-CB43-47DB-92D0-7CB09D3BCF47}" vid="{08E8BF58-DA15-47B5-AA58-EBE52FE1C755}"/>
    </a:ext>
  </a:extLst>
</a:theme>
</file>

<file path=ppt/theme/theme4.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01.Business Plan Full Coulour">
  <a:themeElements>
    <a:clrScheme name="light business">
      <a:dk1>
        <a:srgbClr val="5A6E82"/>
      </a:dk1>
      <a:lt1>
        <a:srgbClr val="FFFFFF"/>
      </a:lt1>
      <a:dk2>
        <a:srgbClr val="343434"/>
      </a:dk2>
      <a:lt2>
        <a:srgbClr val="F2F2F2"/>
      </a:lt2>
      <a:accent1>
        <a:srgbClr val="DF8079"/>
      </a:accent1>
      <a:accent2>
        <a:srgbClr val="14AA96"/>
      </a:accent2>
      <a:accent3>
        <a:srgbClr val="9BB955"/>
      </a:accent3>
      <a:accent4>
        <a:srgbClr val="F09B14"/>
      </a:accent4>
      <a:accent5>
        <a:srgbClr val="5A6E82"/>
      </a:accent5>
      <a:accent6>
        <a:srgbClr val="C44F3D"/>
      </a:accent6>
      <a:hlink>
        <a:srgbClr val="777777"/>
      </a:hlink>
      <a:folHlink>
        <a:srgbClr val="C0C0C0"/>
      </a:folHlink>
    </a:clrScheme>
    <a:fontScheme name="冬青黑简体">
      <a:majorFont>
        <a:latin typeface="冬青黑体简体中文 W6"/>
        <a:ea typeface="冬青黑体简体中文 W6"/>
        <a:cs typeface=""/>
      </a:majorFont>
      <a:minorFont>
        <a:latin typeface="冬青黑体简体中文 W3"/>
        <a:ea typeface="冬青黑体简体中文 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lumMod val="50000"/>
            </a:schemeClr>
          </a:solidFill>
          <a:headEnd type="ova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01.Business Plan Full Coulour" id="{23AD584A-CB43-47DB-92D0-7CB09D3BCF47}" vid="{08E8BF58-DA15-47B5-AA58-EBE52FE1C755}"/>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A000120140530A47KPBG</Template>
  <TotalTime>8656</TotalTime>
  <Words>1048</Words>
  <Application>Microsoft Office PowerPoint</Application>
  <PresentationFormat>宽屏</PresentationFormat>
  <Paragraphs>61</Paragraphs>
  <Slides>13</Slides>
  <Notes>1</Notes>
  <HiddenSlides>0</HiddenSlides>
  <MMClips>0</MMClips>
  <ScaleCrop>false</ScaleCrop>
  <HeadingPairs>
    <vt:vector size="6" baseType="variant">
      <vt:variant>
        <vt:lpstr>已用的字体</vt:lpstr>
      </vt:variant>
      <vt:variant>
        <vt:i4>11</vt:i4>
      </vt:variant>
      <vt:variant>
        <vt:lpstr>主题</vt:lpstr>
      </vt:variant>
      <vt:variant>
        <vt:i4>5</vt:i4>
      </vt:variant>
      <vt:variant>
        <vt:lpstr>幻灯片标题</vt:lpstr>
      </vt:variant>
      <vt:variant>
        <vt:i4>13</vt:i4>
      </vt:variant>
    </vt:vector>
  </HeadingPairs>
  <TitlesOfParts>
    <vt:vector size="29" baseType="lpstr">
      <vt:lpstr>冬青黑体简体中文 W3</vt:lpstr>
      <vt:lpstr>冬青黑体简体中文 W6</vt:lpstr>
      <vt:lpstr>宋体</vt:lpstr>
      <vt:lpstr>微软雅黑</vt:lpstr>
      <vt:lpstr>Arial</vt:lpstr>
      <vt:lpstr>Arial Narrow</vt:lpstr>
      <vt:lpstr>Calibri</vt:lpstr>
      <vt:lpstr>Calibri Light</vt:lpstr>
      <vt:lpstr>Consolas</vt:lpstr>
      <vt:lpstr>Tempus Sans ITC</vt:lpstr>
      <vt:lpstr>Wingdings</vt:lpstr>
      <vt:lpstr>Office 主题</vt:lpstr>
      <vt:lpstr>自定义设计方案</vt:lpstr>
      <vt:lpstr>01.Business Plan Full Coulour</vt:lpstr>
      <vt:lpstr>1_自定义设计方案</vt:lpstr>
      <vt:lpstr>2_01.Business Plan Full Coulour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TonySong</dc:creator>
  <cp:lastModifiedBy>Python C</cp:lastModifiedBy>
  <cp:revision>1756</cp:revision>
  <dcterms:created xsi:type="dcterms:W3CDTF">2014-07-07T13:10:41Z</dcterms:created>
  <dcterms:modified xsi:type="dcterms:W3CDTF">2017-10-31T01:54:11Z</dcterms:modified>
</cp:coreProperties>
</file>