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8"/>
  </p:notesMasterIdLst>
  <p:handoutMasterIdLst>
    <p:handoutMasterId r:id="rId29"/>
  </p:handoutMasterIdLst>
  <p:sldIdLst>
    <p:sldId id="257" r:id="rId6"/>
    <p:sldId id="449" r:id="rId7"/>
    <p:sldId id="454" r:id="rId8"/>
    <p:sldId id="446" r:id="rId9"/>
    <p:sldId id="451" r:id="rId10"/>
    <p:sldId id="439" r:id="rId11"/>
    <p:sldId id="440" r:id="rId12"/>
    <p:sldId id="441" r:id="rId13"/>
    <p:sldId id="442" r:id="rId14"/>
    <p:sldId id="452" r:id="rId15"/>
    <p:sldId id="435" r:id="rId16"/>
    <p:sldId id="453" r:id="rId17"/>
    <p:sldId id="422" r:id="rId18"/>
    <p:sldId id="443" r:id="rId19"/>
    <p:sldId id="444" r:id="rId20"/>
    <p:sldId id="423" r:id="rId21"/>
    <p:sldId id="424" r:id="rId22"/>
    <p:sldId id="425" r:id="rId23"/>
    <p:sldId id="428" r:id="rId24"/>
    <p:sldId id="438" r:id="rId25"/>
    <p:sldId id="445" r:id="rId26"/>
    <p:sldId id="31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8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6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22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讲 微信公众号的申请，基本使用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4973074" cy="685800"/>
          </a:xfrm>
        </p:spPr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35F30F-238C-4C42-9F3E-81617BFFBE96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827307" cy="685800"/>
          </a:xfrm>
        </p:spPr>
        <p:txBody>
          <a:bodyPr/>
          <a:lstStyle/>
          <a:p>
            <a:r>
              <a:rPr lang="zh-CN" altLang="en-US" b="0" dirty="0"/>
              <a:t>申请注册公众号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B2ADE3-0934-4FCE-8BC2-3B471FFE3B65}"/>
              </a:ext>
            </a:extLst>
          </p:cNvPr>
          <p:cNvSpPr/>
          <p:nvPr/>
        </p:nvSpPr>
        <p:spPr>
          <a:xfrm>
            <a:off x="917622" y="1825097"/>
            <a:ext cx="8314868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搜索‘微信公众平台’打开链接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或者是直接输入网址：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https://mp.weixin.qq.com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点击‘立即注册’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选择公众号类型，选择订阅号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按照步骤与提示填写表单并完成注册</a:t>
            </a:r>
          </a:p>
        </p:txBody>
      </p:sp>
    </p:spTree>
    <p:extLst>
      <p:ext uri="{BB962C8B-B14F-4D97-AF65-F5344CB8AC3E}">
        <p14:creationId xmlns:p14="http://schemas.microsoft.com/office/powerpoint/2010/main" val="202622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6432550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FBF87A-2D09-49A1-8DCF-E72E1CA3A213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2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263978" cy="685800"/>
          </a:xfrm>
        </p:spPr>
        <p:txBody>
          <a:bodyPr/>
          <a:lstStyle/>
          <a:p>
            <a:r>
              <a:rPr lang="zh-CN" altLang="en-US" b="0" dirty="0"/>
              <a:t>公众号设置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1819275"/>
            <a:ext cx="2124075" cy="4162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75" y="1819275"/>
            <a:ext cx="9305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75563" cy="685800"/>
          </a:xfrm>
        </p:spPr>
        <p:txBody>
          <a:bodyPr/>
          <a:lstStyle/>
          <a:p>
            <a:r>
              <a:rPr lang="zh-CN" altLang="en-US" b="0" dirty="0"/>
              <a:t>素材管理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1538288"/>
            <a:ext cx="9229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532688" cy="685800"/>
          </a:xfrm>
        </p:spPr>
        <p:txBody>
          <a:bodyPr/>
          <a:lstStyle/>
          <a:p>
            <a:r>
              <a:rPr lang="zh-CN" altLang="en-US" b="0" dirty="0"/>
              <a:t>新建素材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757363"/>
            <a:ext cx="8877300" cy="4846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4100" y="1757363"/>
            <a:ext cx="226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新建素材要求必须要有一张封面图片。右边多媒体列表可用于选择一些特殊资源添加到内容里。</a:t>
            </a:r>
          </a:p>
        </p:txBody>
      </p:sp>
    </p:spTree>
    <p:extLst>
      <p:ext uri="{BB962C8B-B14F-4D97-AF65-F5344CB8AC3E}">
        <p14:creationId xmlns:p14="http://schemas.microsoft.com/office/powerpoint/2010/main" val="417805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974791" cy="685800"/>
          </a:xfrm>
        </p:spPr>
        <p:txBody>
          <a:bodyPr/>
          <a:lstStyle/>
          <a:p>
            <a:r>
              <a:rPr lang="zh-CN" altLang="en-US" b="0" dirty="0"/>
              <a:t>群发功能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7A242-FA97-4B33-B884-9E90EBCD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4" y="1568982"/>
            <a:ext cx="11674653" cy="47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414352" cy="685800"/>
          </a:xfrm>
        </p:spPr>
        <p:txBody>
          <a:bodyPr/>
          <a:lstStyle/>
          <a:p>
            <a:r>
              <a:rPr lang="zh-CN" altLang="en-US" b="0" dirty="0"/>
              <a:t>自动回复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06" y="1643063"/>
            <a:ext cx="8659904" cy="5043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" y="2421731"/>
            <a:ext cx="1914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5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b="0" dirty="0"/>
              <a:t>关键词自动回复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2" y="2019300"/>
            <a:ext cx="9363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5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4539281" cy="685800"/>
          </a:xfrm>
        </p:spPr>
        <p:txBody>
          <a:bodyPr/>
          <a:lstStyle/>
          <a:p>
            <a:r>
              <a:rPr lang="zh-CN" altLang="en-US" b="0" dirty="0"/>
              <a:t>自定义菜单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568219"/>
            <a:ext cx="7315199" cy="50760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622" y="1749300"/>
            <a:ext cx="3277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自定义菜单内容有三种类型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跳转网页链接需要认证的公众号才可以。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跳转小程序需要绑定小程序。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54125" y="1814513"/>
            <a:ext cx="50419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1146040444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13223439296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9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3418404" cy="685800"/>
          </a:xfrm>
        </p:spPr>
        <p:txBody>
          <a:bodyPr/>
          <a:lstStyle/>
          <a:p>
            <a:r>
              <a:rPr lang="zh-CN" altLang="en-US" b="0" dirty="0"/>
              <a:t>用户管理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03" y="1529974"/>
            <a:ext cx="8067673" cy="53280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8713" y="2171700"/>
            <a:ext cx="2674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用户管理可以对用户使用标签进行分组。在群发功能上，可以选择只针对某个分组发送消息。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391611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04125" cy="685800"/>
          </a:xfrm>
        </p:spPr>
        <p:txBody>
          <a:bodyPr/>
          <a:lstStyle/>
          <a:p>
            <a:r>
              <a:rPr lang="zh-CN" altLang="en-US" b="0" dirty="0"/>
              <a:t>绑定运营者微信号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685446"/>
            <a:ext cx="9420225" cy="48582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099" y="1908122"/>
            <a:ext cx="1717676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运营者微信号分为长期和短期，主要用于登录以及群发消息。</a:t>
            </a:r>
          </a:p>
        </p:txBody>
      </p:sp>
    </p:spTree>
    <p:extLst>
      <p:ext uri="{BB962C8B-B14F-4D97-AF65-F5344CB8AC3E}">
        <p14:creationId xmlns:p14="http://schemas.microsoft.com/office/powerpoint/2010/main" val="24035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关于本课程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099" y="4255184"/>
            <a:ext cx="4294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平时成绩：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考试成绩：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60%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考试方式：机试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笔试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16C7BF-8A36-436B-8D04-CEF076DB28CC}"/>
              </a:ext>
            </a:extLst>
          </p:cNvPr>
          <p:cNvSpPr txBox="1"/>
          <p:nvPr/>
        </p:nvSpPr>
        <p:spPr>
          <a:xfrm>
            <a:off x="1054099" y="1772814"/>
            <a:ext cx="841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本课程讲解微信公众号的基础使用与开发，主要分为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大部分：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公众号基础与开发环境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服务器消息处理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微信接口开发</a:t>
            </a:r>
          </a:p>
        </p:txBody>
      </p:sp>
    </p:spTree>
    <p:extLst>
      <p:ext uri="{BB962C8B-B14F-4D97-AF65-F5344CB8AC3E}">
        <p14:creationId xmlns:p14="http://schemas.microsoft.com/office/powerpoint/2010/main" val="39194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21764" y="2372033"/>
            <a:ext cx="4422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一、公众号基础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二、申请注册个人公众号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三、公众号基本使用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F37F0-D486-445A-BE77-5873D1FB7B70}"/>
              </a:ext>
            </a:extLst>
          </p:cNvPr>
          <p:cNvSpPr txBox="1"/>
          <p:nvPr/>
        </p:nvSpPr>
        <p:spPr>
          <a:xfrm>
            <a:off x="4121764" y="2372033"/>
            <a:ext cx="44224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申请注册个人公众号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公众号基本使用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5601165" cy="685800"/>
          </a:xfrm>
        </p:spPr>
        <p:txBody>
          <a:bodyPr/>
          <a:lstStyle/>
          <a:p>
            <a:r>
              <a:rPr lang="zh-CN" altLang="en-US" b="0" dirty="0"/>
              <a:t>公众号基本介绍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7622" y="2128838"/>
            <a:ext cx="10312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微信公众平台，简称公众号。用于聚集一批用户，并向他们推送消息，展示产品。也可以用于一般的业务操作。需要微信用户去手动关注。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目前公众号分为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类：订阅号；服务号；企业号；小程序。几个公众号之间相互独立，注册完成后类型不能更改。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公众号几种类型的区别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476"/>
              </p:ext>
            </p:extLst>
          </p:nvPr>
        </p:nvGraphicFramePr>
        <p:xfrm>
          <a:off x="0" y="1605490"/>
          <a:ext cx="12192000" cy="480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05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订阅号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服务号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适用人群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个人或组织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企业或组织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政府机构，企业，组织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消息推送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每天一条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每月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关注时验证身份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需要验证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7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微信支付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高级接口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认证号部分支持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界面底部自定义菜单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消息直接显示在好友列表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微信小程序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800226"/>
            <a:ext cx="10504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号，第一批小程序正式上线。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小程序与其他三个公众号类别处于同一级别。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小程序作为一种不需安装直接打开应用的形式存在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腾讯提供了开发框架与组件</a:t>
            </a:r>
          </a:p>
        </p:txBody>
      </p:sp>
    </p:spTree>
    <p:extLst>
      <p:ext uri="{BB962C8B-B14F-4D97-AF65-F5344CB8AC3E}">
        <p14:creationId xmlns:p14="http://schemas.microsoft.com/office/powerpoint/2010/main" val="5150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公众号认证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4100" y="1657351"/>
            <a:ext cx="9832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想要公众号拥有更多的功能就需要进行认证。公众号认证目前需要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的费用，同时要提供营业执照，身份证等信息。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02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4208</TotalTime>
  <Words>541</Words>
  <Application>Microsoft Office PowerPoint</Application>
  <PresentationFormat>宽屏</PresentationFormat>
  <Paragraphs>104</Paragraphs>
  <Slides>22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冬青黑体简体中文 W3</vt:lpstr>
      <vt:lpstr>冬青黑体简体中文 W6</vt:lpstr>
      <vt:lpstr>宋体</vt:lpstr>
      <vt:lpstr>微软雅黑</vt:lpstr>
      <vt:lpstr>新宋体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1541</cp:revision>
  <dcterms:created xsi:type="dcterms:W3CDTF">2014-07-07T13:10:41Z</dcterms:created>
  <dcterms:modified xsi:type="dcterms:W3CDTF">2017-09-10T07:14:51Z</dcterms:modified>
</cp:coreProperties>
</file>