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theme/theme4.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 id="2147483663" r:id="rId3"/>
    <p:sldMasterId id="2147483688" r:id="rId4"/>
    <p:sldMasterId id="2147483691" r:id="rId5"/>
  </p:sldMasterIdLst>
  <p:notesMasterIdLst>
    <p:notesMasterId r:id="rId27"/>
  </p:notesMasterIdLst>
  <p:handoutMasterIdLst>
    <p:handoutMasterId r:id="rId28"/>
  </p:handoutMasterIdLst>
  <p:sldIdLst>
    <p:sldId id="257" r:id="rId6"/>
    <p:sldId id="446" r:id="rId7"/>
    <p:sldId id="454" r:id="rId8"/>
    <p:sldId id="451" r:id="rId9"/>
    <p:sldId id="481" r:id="rId10"/>
    <p:sldId id="482" r:id="rId11"/>
    <p:sldId id="466" r:id="rId12"/>
    <p:sldId id="483" r:id="rId13"/>
    <p:sldId id="484" r:id="rId14"/>
    <p:sldId id="460" r:id="rId15"/>
    <p:sldId id="480" r:id="rId16"/>
    <p:sldId id="456" r:id="rId17"/>
    <p:sldId id="440" r:id="rId18"/>
    <p:sldId id="467" r:id="rId19"/>
    <p:sldId id="468" r:id="rId20"/>
    <p:sldId id="474" r:id="rId21"/>
    <p:sldId id="475" r:id="rId22"/>
    <p:sldId id="470" r:id="rId23"/>
    <p:sldId id="471" r:id="rId24"/>
    <p:sldId id="452" r:id="rId25"/>
    <p:sldId id="311" r:id="rId26"/>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201" userDrawn="1">
          <p15:clr>
            <a:srgbClr val="A4A3A4"/>
          </p15:clr>
        </p15:guide>
        <p15:guide id="3"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nySong" initials="Tony" lastIdx="1" clrIdx="0">
    <p:extLst/>
  </p:cmAuthor>
  <p:cmAuthor id="2" name="363787211@qq.com" initials="3" lastIdx="1" clrIdx="1">
    <p:extLst>
      <p:ext uri="{19B8F6BF-5375-455C-9EA6-DF929625EA0E}">
        <p15:presenceInfo xmlns:p15="http://schemas.microsoft.com/office/powerpoint/2012/main" userId="63cb0a67920ffc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2C17"/>
    <a:srgbClr val="F97E71"/>
    <a:srgbClr val="FF0000"/>
    <a:srgbClr val="FF9933"/>
    <a:srgbClr val="7AAE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84911" autoAdjust="0"/>
  </p:normalViewPr>
  <p:slideViewPr>
    <p:cSldViewPr snapToGrid="0">
      <p:cViewPr varScale="1">
        <p:scale>
          <a:sx n="78" d="100"/>
          <a:sy n="78" d="100"/>
        </p:scale>
        <p:origin x="653" y="58"/>
      </p:cViewPr>
      <p:guideLst>
        <p:guide pos="5201"/>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33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commentAuthors" Target="commentAuthors.xml"/><Relationship Id="rId35"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71C804-97F5-4B36-A7AC-EEEC7F44F6C2}" type="datetimeFigureOut">
              <a:rPr lang="zh-CN" altLang="en-US" smtClean="0"/>
              <a:t>2017/8/28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51DDEB-361E-476E-B813-80C618F51576}" type="slidenum">
              <a:rPr lang="zh-CN" altLang="en-US" smtClean="0"/>
              <a:t>‹#›</a:t>
            </a:fld>
            <a:endParaRPr lang="zh-CN" altLang="en-US"/>
          </a:p>
        </p:txBody>
      </p:sp>
    </p:spTree>
    <p:extLst>
      <p:ext uri="{BB962C8B-B14F-4D97-AF65-F5344CB8AC3E}">
        <p14:creationId xmlns:p14="http://schemas.microsoft.com/office/powerpoint/2010/main" val="16180195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8D9C6-D8DC-4CC3-8480-E0C4DBA1CC07}" type="datetimeFigureOut">
              <a:rPr lang="zh-CN" altLang="en-US" smtClean="0"/>
              <a:t>2017/8/28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E9C519-C3B1-4654-8EF9-A227F461FE5A}" type="slidenum">
              <a:rPr lang="zh-CN" altLang="en-US" smtClean="0"/>
              <a:t>‹#›</a:t>
            </a:fld>
            <a:endParaRPr lang="zh-CN" altLang="en-US"/>
          </a:p>
        </p:txBody>
      </p:sp>
    </p:spTree>
    <p:extLst>
      <p:ext uri="{BB962C8B-B14F-4D97-AF65-F5344CB8AC3E}">
        <p14:creationId xmlns:p14="http://schemas.microsoft.com/office/powerpoint/2010/main" val="34785352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ea typeface="宋体" charset="-122"/>
            </a:endParaRPr>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charset="0"/>
              <a:defRPr>
                <a:solidFill>
                  <a:schemeClr val="tx1"/>
                </a:solidFill>
                <a:latin typeface="Arial Narrow" pitchFamily="34" charset="0"/>
                <a:ea typeface="微软雅黑" pitchFamily="34" charset="-122"/>
              </a:defRPr>
            </a:lvl1pPr>
            <a:lvl2pPr marL="742950" indent="-285750">
              <a:buFont typeface="Arial" charset="0"/>
              <a:defRPr>
                <a:solidFill>
                  <a:schemeClr val="tx1"/>
                </a:solidFill>
                <a:latin typeface="Arial Narrow" pitchFamily="34" charset="0"/>
                <a:ea typeface="微软雅黑" pitchFamily="34" charset="-122"/>
              </a:defRPr>
            </a:lvl2pPr>
            <a:lvl3pPr marL="1143000" indent="-228600">
              <a:buFont typeface="Arial" charset="0"/>
              <a:defRPr>
                <a:solidFill>
                  <a:schemeClr val="tx1"/>
                </a:solidFill>
                <a:latin typeface="Arial Narrow" pitchFamily="34" charset="0"/>
                <a:ea typeface="微软雅黑" pitchFamily="34" charset="-122"/>
              </a:defRPr>
            </a:lvl3pPr>
            <a:lvl4pPr marL="1600200" indent="-228600">
              <a:buFont typeface="Arial" charset="0"/>
              <a:defRPr>
                <a:solidFill>
                  <a:schemeClr val="tx1"/>
                </a:solidFill>
                <a:latin typeface="Arial Narrow" pitchFamily="34" charset="0"/>
                <a:ea typeface="微软雅黑" pitchFamily="34" charset="-122"/>
              </a:defRPr>
            </a:lvl4pPr>
            <a:lvl5pPr marL="2057400" indent="-228600">
              <a:buFont typeface="Arial" charset="0"/>
              <a:defRPr>
                <a:solidFill>
                  <a:schemeClr val="tx1"/>
                </a:solidFill>
                <a:latin typeface="Arial Narrow"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9pPr>
          </a:lstStyle>
          <a:p>
            <a:pPr algn="r" eaLnBrk="1" hangingPunct="1"/>
            <a:fld id="{63401629-F63E-45F0-933D-27F37F2416B1}" type="slidenum">
              <a:rPr lang="zh-CN" altLang="en-US" sz="1200">
                <a:latin typeface="Calibri" pitchFamily="34" charset="0"/>
                <a:ea typeface="宋体" charset="-122"/>
              </a:rPr>
              <a:pPr algn="r" eaLnBrk="1" hangingPunct="1"/>
              <a:t>21</a:t>
            </a:fld>
            <a:endParaRPr lang="zh-CN" altLang="en-US" sz="1200">
              <a:latin typeface="Calibri" pitchFamily="34" charset="0"/>
              <a:ea typeface="宋体" charset="-122"/>
            </a:endParaRPr>
          </a:p>
        </p:txBody>
      </p:sp>
    </p:spTree>
    <p:extLst>
      <p:ext uri="{BB962C8B-B14F-4D97-AF65-F5344CB8AC3E}">
        <p14:creationId xmlns:p14="http://schemas.microsoft.com/office/powerpoint/2010/main" val="4290131185"/>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皮">
    <p:spTree>
      <p:nvGrpSpPr>
        <p:cNvPr id="1" name=""/>
        <p:cNvGrpSpPr/>
        <p:nvPr/>
      </p:nvGrpSpPr>
      <p:grpSpPr>
        <a:xfrm>
          <a:off x="0" y="0"/>
          <a:ext cx="0" cy="0"/>
          <a:chOff x="0" y="0"/>
          <a:chExt cx="0" cy="0"/>
        </a:xfrm>
      </p:grpSpPr>
      <p:sp>
        <p:nvSpPr>
          <p:cNvPr id="7" name="矩形 6"/>
          <p:cNvSpPr/>
          <p:nvPr userDrawn="1"/>
        </p:nvSpPr>
        <p:spPr>
          <a:xfrm>
            <a:off x="0" y="2459301"/>
            <a:ext cx="12204192" cy="209092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DB9D664F-4C68-42D2-B189-678958EFAFDA}" type="datetime1">
              <a:rPr lang="zh-CN" altLang="en-US" smtClean="0"/>
              <a:t>2017/8/28</a:t>
            </a:fld>
            <a:endParaRPr lang="zh-CN" altLang="en-US"/>
          </a:p>
        </p:txBody>
      </p:sp>
      <p:sp>
        <p:nvSpPr>
          <p:cNvPr id="9" name="图片占位符 8"/>
          <p:cNvSpPr>
            <a:spLocks noGrp="1"/>
          </p:cNvSpPr>
          <p:nvPr>
            <p:ph type="pic" sz="quarter" idx="13"/>
          </p:nvPr>
        </p:nvSpPr>
        <p:spPr>
          <a:xfrm>
            <a:off x="-12192" y="1436914"/>
            <a:ext cx="12192000" cy="3317649"/>
          </a:xfrm>
          <a:prstGeom prst="rect">
            <a:avLst/>
          </a:prstGeom>
        </p:spPr>
        <p:txBody>
          <a:bodyPr/>
          <a:lstStyle/>
          <a:p>
            <a:endParaRPr lang="zh-CN" altLang="en-US"/>
          </a:p>
        </p:txBody>
      </p:sp>
      <p:sp>
        <p:nvSpPr>
          <p:cNvPr id="12" name="内容占位符 11"/>
          <p:cNvSpPr>
            <a:spLocks noGrp="1"/>
          </p:cNvSpPr>
          <p:nvPr>
            <p:ph sz="quarter" idx="14" hasCustomPrompt="1"/>
          </p:nvPr>
        </p:nvSpPr>
        <p:spPr>
          <a:xfrm>
            <a:off x="2634092" y="3504765"/>
            <a:ext cx="7175500" cy="989711"/>
          </a:xfrm>
          <a:prstGeom prst="rect">
            <a:avLst/>
          </a:prstGeom>
        </p:spPr>
        <p:txBody>
          <a:bodyPr anchor="ctr">
            <a:normAutofit/>
          </a:bodyPr>
          <a:lstStyle>
            <a:lvl1pPr marL="0" indent="0" algn="ctr">
              <a:buNone/>
              <a:defRPr sz="60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主标题</a:t>
            </a:r>
          </a:p>
        </p:txBody>
      </p:sp>
      <p:sp>
        <p:nvSpPr>
          <p:cNvPr id="14" name="内容占位符 13"/>
          <p:cNvSpPr>
            <a:spLocks noGrp="1"/>
          </p:cNvSpPr>
          <p:nvPr>
            <p:ph sz="quarter" idx="15" hasCustomPrompt="1"/>
          </p:nvPr>
        </p:nvSpPr>
        <p:spPr>
          <a:xfrm>
            <a:off x="2599871" y="2459301"/>
            <a:ext cx="7175500" cy="731329"/>
          </a:xfrm>
          <a:prstGeom prst="rect">
            <a:avLst/>
          </a:prstGeom>
        </p:spPr>
        <p:txBody>
          <a:bodyPr anchor="ctr">
            <a:normAutofit/>
          </a:bodyPr>
          <a:lstStyle>
            <a:lvl1pPr marL="0" indent="0" algn="ctr">
              <a:buNone/>
              <a:defRPr sz="2000">
                <a:solidFill>
                  <a:schemeClr val="bg1"/>
                </a:solidFill>
                <a:latin typeface="微软雅黑" panose="020B0503020204020204" pitchFamily="34" charset="-122"/>
                <a:ea typeface="微软雅黑" panose="020B0503020204020204" pitchFamily="34" charset="-122"/>
              </a:defRPr>
            </a:lvl1pPr>
          </a:lstStyle>
          <a:p>
            <a:pPr lvl="0"/>
            <a:r>
              <a:rPr lang="en-US" altLang="zh-CN" dirty="0"/>
              <a:t>—— </a:t>
            </a:r>
            <a:r>
              <a:rPr lang="zh-CN" altLang="en-US" dirty="0"/>
              <a:t>副标题</a:t>
            </a:r>
          </a:p>
        </p:txBody>
      </p:sp>
    </p:spTree>
    <p:extLst>
      <p:ext uri="{BB962C8B-B14F-4D97-AF65-F5344CB8AC3E}">
        <p14:creationId xmlns:p14="http://schemas.microsoft.com/office/powerpoint/2010/main" val="2922313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1697911267"/>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695120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097220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38442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03440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8/28/2017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7084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8/28/2017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48467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65084216"/>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8/28/2017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905528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8/28/2017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62877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2017/8/28</a:t>
            </a:fld>
            <a:endParaRPr lang="zh-CN" altLang="en-US"/>
          </a:p>
        </p:txBody>
      </p:sp>
      <p:sp>
        <p:nvSpPr>
          <p:cNvPr id="6" name="矩形 5"/>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31631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8/28/2017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6447785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3286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8149424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616652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42775079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572973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2528899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8/28/2017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8948677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8/28/2017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9589372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84635960"/>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2017/8/28</a:t>
            </a:fld>
            <a:endParaRPr lang="zh-CN" altLang="en-US"/>
          </a:p>
        </p:txBody>
      </p:sp>
    </p:spTree>
    <p:extLst>
      <p:ext uri="{BB962C8B-B14F-4D97-AF65-F5344CB8AC3E}">
        <p14:creationId xmlns:p14="http://schemas.microsoft.com/office/powerpoint/2010/main" val="33741581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8/28/2017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352812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8/28/2017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1209125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8/28/2017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2442637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5999471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094984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F452D9C-F9EB-4417-9C3A-C876C2AF9415}" type="datetime1">
              <a:rPr lang="zh-CN" altLang="en-US" smtClean="0"/>
              <a:t>2017/8/28</a:t>
            </a:fld>
            <a:endParaRPr lang="zh-CN" altLang="en-US"/>
          </a:p>
        </p:txBody>
      </p:sp>
      <p:sp>
        <p:nvSpPr>
          <p:cNvPr id="9" name="内容占位符 8"/>
          <p:cNvSpPr>
            <a:spLocks noGrp="1"/>
          </p:cNvSpPr>
          <p:nvPr>
            <p:ph sz="quarter" idx="13" hasCustomPrompt="1"/>
          </p:nvPr>
        </p:nvSpPr>
        <p:spPr>
          <a:xfrm>
            <a:off x="1054100" y="543636"/>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目录</a:t>
            </a:r>
          </a:p>
        </p:txBody>
      </p:sp>
      <p:sp>
        <p:nvSpPr>
          <p:cNvPr id="8" name="矩形 7"/>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SmartArt 占位符 10"/>
          <p:cNvSpPr>
            <a:spLocks noGrp="1"/>
          </p:cNvSpPr>
          <p:nvPr>
            <p:ph type="dgm" sz="quarter" idx="14"/>
          </p:nvPr>
        </p:nvSpPr>
        <p:spPr>
          <a:xfrm>
            <a:off x="832513" y="1801504"/>
            <a:ext cx="10305387" cy="4510396"/>
          </a:xfrm>
          <a:prstGeom prst="rect">
            <a:avLst/>
          </a:prstGeom>
        </p:spPr>
        <p:txBody>
          <a:bodyPr/>
          <a:lstStyle>
            <a:lvl1pPr marL="0" indent="0">
              <a:buNone/>
              <a:defRPr/>
            </a:lvl1pPr>
          </a:lstStyle>
          <a:p>
            <a:endParaRPr lang="zh-CN" altLang="en-US" dirty="0"/>
          </a:p>
        </p:txBody>
      </p:sp>
    </p:spTree>
    <p:extLst>
      <p:ext uri="{BB962C8B-B14F-4D97-AF65-F5344CB8AC3E}">
        <p14:creationId xmlns:p14="http://schemas.microsoft.com/office/powerpoint/2010/main" val="2913173597"/>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2017/8/28</a:t>
            </a:fld>
            <a:endParaRPr lang="zh-CN" altLang="en-US"/>
          </a:p>
        </p:txBody>
      </p:sp>
      <p:sp>
        <p:nvSpPr>
          <p:cNvPr id="7" name="SmartArt 占位符 10"/>
          <p:cNvSpPr>
            <a:spLocks noGrp="1"/>
          </p:cNvSpPr>
          <p:nvPr>
            <p:ph type="dgm" sz="quarter" idx="14"/>
          </p:nvPr>
        </p:nvSpPr>
        <p:spPr>
          <a:xfrm>
            <a:off x="1054100" y="2019300"/>
            <a:ext cx="10083800" cy="4292600"/>
          </a:xfrm>
          <a:prstGeom prst="rect">
            <a:avLst/>
          </a:prstGeom>
        </p:spPr>
        <p:txBody>
          <a:bodyPr/>
          <a:lstStyle>
            <a:lvl1pPr marL="0" indent="0">
              <a:buNone/>
              <a:defRPr/>
            </a:lvl1pPr>
          </a:lstStyle>
          <a:p>
            <a:endParaRPr lang="zh-CN" altLang="en-US" dirty="0"/>
          </a:p>
        </p:txBody>
      </p:sp>
      <p:sp>
        <p:nvSpPr>
          <p:cNvPr id="9" name="内容占位符 8"/>
          <p:cNvSpPr>
            <a:spLocks noGrp="1"/>
          </p:cNvSpPr>
          <p:nvPr>
            <p:ph sz="quarter" idx="15" hasCustomPrompt="1"/>
          </p:nvPr>
        </p:nvSpPr>
        <p:spPr>
          <a:xfrm>
            <a:off x="917622" y="516340"/>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课程目标</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9091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2017/8/28</a:t>
            </a:fld>
            <a:endParaRPr lang="zh-CN" altLang="en-US"/>
          </a:p>
        </p:txBody>
      </p:sp>
      <p:sp>
        <p:nvSpPr>
          <p:cNvPr id="9" name="内容占位符 8"/>
          <p:cNvSpPr>
            <a:spLocks noGrp="1"/>
          </p:cNvSpPr>
          <p:nvPr>
            <p:ph sz="quarter" idx="15" hasCustomPrompt="1"/>
          </p:nvPr>
        </p:nvSpPr>
        <p:spPr>
          <a:xfrm>
            <a:off x="917622" y="516340"/>
            <a:ext cx="10695258"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课程内容</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8"/>
          <p:cNvSpPr>
            <a:spLocks noGrp="1"/>
          </p:cNvSpPr>
          <p:nvPr>
            <p:ph sz="quarter" idx="13" hasCustomPrompt="1"/>
          </p:nvPr>
        </p:nvSpPr>
        <p:spPr>
          <a:xfrm>
            <a:off x="653143" y="1856096"/>
            <a:ext cx="11247120" cy="4500254"/>
          </a:xfrm>
          <a:prstGeom prst="rect">
            <a:avLst/>
          </a:prstGeom>
        </p:spPr>
        <p:txBody>
          <a:bodyPr>
            <a:normAutofit/>
          </a:bodyPr>
          <a:lstStyle>
            <a:lvl1pPr marL="342900" indent="-342900">
              <a:lnSpc>
                <a:spcPct val="150000"/>
              </a:lnSpc>
              <a:buFont typeface="Wingdings" panose="05000000000000000000" pitchFamily="2" charset="2"/>
              <a:buChar char="n"/>
              <a:defRPr sz="2400">
                <a:latin typeface="微软雅黑" panose="020B0503020204020204" pitchFamily="34" charset="-122"/>
                <a:ea typeface="微软雅黑" panose="020B0503020204020204" pitchFamily="34" charset="-122"/>
              </a:defRPr>
            </a:lvl1pPr>
            <a:lvl2pPr marL="685800" indent="-228600">
              <a:lnSpc>
                <a:spcPct val="150000"/>
              </a:lnSpc>
              <a:buSzPct val="80000"/>
              <a:buFont typeface="Wingdings" panose="05000000000000000000" pitchFamily="2" charset="2"/>
              <a:buChar char="u"/>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ltLang="zh-CN" dirty="0"/>
              <a:t> </a:t>
            </a:r>
          </a:p>
          <a:p>
            <a:pPr lvl="1"/>
            <a:r>
              <a:rPr lang="en-US" altLang="zh-CN" dirty="0"/>
              <a:t> </a:t>
            </a:r>
          </a:p>
          <a:p>
            <a:pPr lvl="2"/>
            <a:r>
              <a:rPr lang="en-US" altLang="zh-CN" dirty="0"/>
              <a:t>  </a:t>
            </a:r>
            <a:endParaRPr lang="zh-CN" altLang="en-US" dirty="0"/>
          </a:p>
        </p:txBody>
      </p:sp>
    </p:spTree>
    <p:extLst>
      <p:ext uri="{BB962C8B-B14F-4D97-AF65-F5344CB8AC3E}">
        <p14:creationId xmlns:p14="http://schemas.microsoft.com/office/powerpoint/2010/main" val="3147724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054100" y="6487880"/>
            <a:ext cx="2743200" cy="365125"/>
          </a:xfrm>
        </p:spPr>
        <p:txBody>
          <a:bodyPr/>
          <a:lstStyle/>
          <a:p>
            <a:fld id="{8C5BA751-A251-47D6-8494-C134D9EBED5F}" type="datetime1">
              <a:rPr lang="zh-CN" altLang="en-US" smtClean="0"/>
              <a:t>2017/8/28</a:t>
            </a:fld>
            <a:endParaRPr lang="zh-CN" altLang="en-US"/>
          </a:p>
        </p:txBody>
      </p:sp>
      <p:sp>
        <p:nvSpPr>
          <p:cNvPr id="7" name="矩形 6"/>
          <p:cNvSpPr/>
          <p:nvPr userDrawn="1"/>
        </p:nvSpPr>
        <p:spPr>
          <a:xfrm>
            <a:off x="0" y="1417472"/>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8"/>
          <p:cNvSpPr>
            <a:spLocks noGrp="1"/>
          </p:cNvSpPr>
          <p:nvPr>
            <p:ph sz="quarter" idx="13" hasCustomPrompt="1"/>
          </p:nvPr>
        </p:nvSpPr>
        <p:spPr>
          <a:xfrm>
            <a:off x="1054100" y="1856096"/>
            <a:ext cx="10071100" cy="4500254"/>
          </a:xfrm>
          <a:prstGeom prst="rect">
            <a:avLst/>
          </a:prstGeom>
        </p:spPr>
        <p:txBody>
          <a:bodyPr>
            <a:normAutofit/>
          </a:bodyPr>
          <a:lstStyle>
            <a:lvl1pPr>
              <a:defRPr sz="24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内容</a:t>
            </a:r>
          </a:p>
        </p:txBody>
      </p:sp>
      <p:sp>
        <p:nvSpPr>
          <p:cNvPr id="10" name="矩形 9"/>
          <p:cNvSpPr/>
          <p:nvPr userDrawn="1"/>
        </p:nvSpPr>
        <p:spPr>
          <a:xfrm>
            <a:off x="1054100" y="-1"/>
            <a:ext cx="2882900" cy="1057275"/>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11"/>
          <p:cNvSpPr>
            <a:spLocks noGrp="1"/>
          </p:cNvSpPr>
          <p:nvPr>
            <p:ph sz="quarter" idx="14" hasCustomPrompt="1"/>
          </p:nvPr>
        </p:nvSpPr>
        <p:spPr>
          <a:xfrm>
            <a:off x="1765300" y="203200"/>
            <a:ext cx="1485900" cy="342900"/>
          </a:xfrm>
          <a:prstGeom prst="rect">
            <a:avLst/>
          </a:prstGeom>
        </p:spPr>
        <p:txBody>
          <a:bodyPr anchor="ctr">
            <a:noAutofit/>
          </a:bodyPr>
          <a:lstStyle>
            <a:lvl1pPr marL="0" indent="0" algn="ctr">
              <a:buNone/>
              <a:defRPr sz="1200">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a:t>
            </a:r>
          </a:p>
        </p:txBody>
      </p:sp>
      <p:sp>
        <p:nvSpPr>
          <p:cNvPr id="13" name="内容占位符 11"/>
          <p:cNvSpPr>
            <a:spLocks noGrp="1"/>
          </p:cNvSpPr>
          <p:nvPr>
            <p:ph sz="quarter" idx="15" hasCustomPrompt="1"/>
          </p:nvPr>
        </p:nvSpPr>
        <p:spPr>
          <a:xfrm>
            <a:off x="1054100" y="556260"/>
            <a:ext cx="2882900" cy="501014"/>
          </a:xfrm>
          <a:prstGeom prst="rect">
            <a:avLst/>
          </a:prstGeom>
        </p:spPr>
        <p:txBody>
          <a:bodyPr anchor="ctr">
            <a:noAutofit/>
          </a:bodyPr>
          <a:lstStyle>
            <a:lvl1pPr marL="0" indent="0" algn="ctr">
              <a:buNone/>
              <a:defRPr sz="2400" b="1">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章名</a:t>
            </a:r>
          </a:p>
        </p:txBody>
      </p:sp>
      <p:sp>
        <p:nvSpPr>
          <p:cNvPr id="16" name="SmartArt 占位符 15"/>
          <p:cNvSpPr>
            <a:spLocks noGrp="1"/>
          </p:cNvSpPr>
          <p:nvPr>
            <p:ph type="dgm" sz="quarter" idx="16"/>
          </p:nvPr>
        </p:nvSpPr>
        <p:spPr>
          <a:xfrm>
            <a:off x="4241800" y="555625"/>
            <a:ext cx="3660254" cy="501649"/>
          </a:xfrm>
          <a:prstGeom prst="rect">
            <a:avLst/>
          </a:prstGeom>
        </p:spPr>
        <p:txBody>
          <a:bodyPr/>
          <a:lstStyle/>
          <a:p>
            <a:endParaRPr lang="zh-CN" altLang="en-US"/>
          </a:p>
        </p:txBody>
      </p:sp>
    </p:spTree>
    <p:extLst>
      <p:ext uri="{BB962C8B-B14F-4D97-AF65-F5344CB8AC3E}">
        <p14:creationId xmlns:p14="http://schemas.microsoft.com/office/powerpoint/2010/main" val="871416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课程总结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6E2078-F302-4651-A2A2-2FC6C4E1A3F1}" type="datetime1">
              <a:rPr lang="zh-CN" altLang="en-US" smtClean="0"/>
              <a:t>2017/8/28</a:t>
            </a:fld>
            <a:endParaRPr lang="zh-CN" altLang="en-US"/>
          </a:p>
        </p:txBody>
      </p:sp>
      <p:pic>
        <p:nvPicPr>
          <p:cNvPr id="1025" name="Picture 1" descr="C:\Users\Christal-yhy\AppData\Roaming\Tencent\Users\601238172\QQ\WinTemp\RichOle\D2$RZ2O6HM6TXVWC2NT~9[Q.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15701" y="1"/>
            <a:ext cx="4087631" cy="251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83962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EB581D97-AB7E-4FCB-A143-DD346535FC6B}" type="datetimeFigureOut">
              <a:rPr lang="zh-CN" altLang="en-US"/>
              <a:pPr>
                <a:defRPr/>
              </a:pPr>
              <a:t>2017/8/28</a:t>
            </a:fld>
            <a:endParaRPr lang="zh-CN" altLang="en-US"/>
          </a:p>
        </p:txBody>
      </p:sp>
      <p:sp>
        <p:nvSpPr>
          <p:cNvPr id="3" name="页脚占位符 4"/>
          <p:cNvSpPr>
            <a:spLocks noGrp="1" noChangeArrowheads="1"/>
          </p:cNvSpPr>
          <p:nvPr>
            <p:ph type="ftr" sz="quarter" idx="11"/>
          </p:nvPr>
        </p:nvSpPr>
        <p:spPr>
          <a:xfrm>
            <a:off x="4165600" y="6356351"/>
            <a:ext cx="3860800" cy="365125"/>
          </a:xfrm>
          <a:prstGeom prst="rect">
            <a:avLst/>
          </a:prstGeom>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xfrm>
            <a:off x="8737600" y="6356351"/>
            <a:ext cx="2844800" cy="365125"/>
          </a:xfrm>
          <a:prstGeom prst="rect">
            <a:avLst/>
          </a:prstGeom>
          <a:ln/>
        </p:spPr>
        <p:txBody>
          <a:bodyPr/>
          <a:lstStyle>
            <a:lvl1pPr>
              <a:defRPr/>
            </a:lvl1pPr>
          </a:lstStyle>
          <a:p>
            <a:fld id="{7806F860-75D1-45F9-8F65-FAACBBD0B38A}" type="slidenum">
              <a:rPr lang="zh-CN" altLang="en-US"/>
              <a:pPr/>
              <a:t>‹#›</a:t>
            </a:fld>
            <a:endParaRPr lang="zh-CN" altLang="en-US"/>
          </a:p>
        </p:txBody>
      </p:sp>
    </p:spTree>
    <p:extLst>
      <p:ext uri="{BB962C8B-B14F-4D97-AF65-F5344CB8AC3E}">
        <p14:creationId xmlns:p14="http://schemas.microsoft.com/office/powerpoint/2010/main" val="2489122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1054100" y="6501490"/>
            <a:ext cx="2743200" cy="356510"/>
          </a:xfrm>
          <a:prstGeom prst="rect">
            <a:avLst/>
          </a:prstGeom>
        </p:spPr>
        <p:txBody>
          <a:bodyPr vert="horz" lIns="91440" tIns="45720" rIns="91440" bIns="45720" rtlCol="0" anchor="ctr"/>
          <a:lstStyle>
            <a:lvl1pPr algn="l">
              <a:defRPr sz="1200">
                <a:solidFill>
                  <a:schemeClr val="tx1">
                    <a:tint val="75000"/>
                  </a:schemeClr>
                </a:solidFill>
              </a:defRPr>
            </a:lvl1pPr>
          </a:lstStyle>
          <a:p>
            <a:fld id="{A1BE0A72-8501-4974-A7B7-5BD248ABBAFC}" type="datetime1">
              <a:rPr lang="zh-CN" altLang="en-US" smtClean="0"/>
              <a:t>2017/8/28</a:t>
            </a:fld>
            <a:endParaRPr lang="zh-CN" altLang="en-US"/>
          </a:p>
        </p:txBody>
      </p:sp>
      <p:pic>
        <p:nvPicPr>
          <p:cNvPr id="3" name="图片 2" descr="软院logo横版.png"/>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921126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1" r:id="rId4"/>
    <p:sldLayoutId id="2147483654" r:id="rId5"/>
    <p:sldLayoutId id="2147483703" r:id="rId6"/>
    <p:sldLayoutId id="2147483650" r:id="rId7"/>
    <p:sldLayoutId id="2147483655" r:id="rId8"/>
    <p:sldLayoutId id="2147483658" r:id="rId9"/>
    <p:sldLayoutId id="2147483659"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2017/8/28</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3512798D-3C63-415D-8EC1-6BE98374BAF6}"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9124715"/>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8/28/2017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255439894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2017/8/28</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FE6A3721-9BF6-4181-8215-E505A3BBED3F}"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7984038"/>
      </p:ext>
    </p:extLst>
  </p:cSld>
  <p:clrMap bg1="lt1" tx1="dk1" bg2="lt2" tx2="dk2" accent1="accent1" accent2="accent2" accent3="accent3" accent4="accent4" accent5="accent5" accent6="accent6" hlink="hlink" folHlink="folHlink"/>
  <p:sldLayoutIdLst>
    <p:sldLayoutId id="2147483689"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8/28/2017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345039401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res.wx.qq.com/open/js/jweixin-1.2.0.js"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0" y="3560960"/>
            <a:ext cx="12192000" cy="989711"/>
          </a:xfrm>
        </p:spPr>
        <p:txBody>
          <a:bodyPr>
            <a:normAutofit/>
          </a:bodyPr>
          <a:lstStyle/>
          <a:p>
            <a:r>
              <a:rPr lang="zh-CN" altLang="en-US" dirty="0"/>
              <a:t>第</a:t>
            </a:r>
            <a:r>
              <a:rPr lang="en-US" altLang="zh-CN" dirty="0"/>
              <a:t>10</a:t>
            </a:r>
            <a:r>
              <a:rPr lang="zh-CN" altLang="en-US" dirty="0"/>
              <a:t>讲 </a:t>
            </a:r>
            <a:r>
              <a:rPr lang="en-US" altLang="zh-CN" dirty="0"/>
              <a:t>JS-SDK</a:t>
            </a:r>
            <a:endParaRPr lang="zh-CN" altLang="en-US" dirty="0"/>
          </a:p>
        </p:txBody>
      </p:sp>
      <p:sp>
        <p:nvSpPr>
          <p:cNvPr id="4" name="内容占位符 3"/>
          <p:cNvSpPr>
            <a:spLocks noGrp="1"/>
          </p:cNvSpPr>
          <p:nvPr>
            <p:ph sz="quarter" idx="15"/>
          </p:nvPr>
        </p:nvSpPr>
        <p:spPr>
          <a:xfrm>
            <a:off x="2599871" y="2459301"/>
            <a:ext cx="7175500" cy="731329"/>
          </a:xfrm>
        </p:spPr>
        <p:txBody>
          <a:bodyPr/>
          <a:lstStyle/>
          <a:p>
            <a:r>
              <a:rPr lang="en-US" altLang="zh-CN" dirty="0"/>
              <a:t>——</a:t>
            </a:r>
            <a:r>
              <a:rPr lang="zh-CN" altLang="en-US" dirty="0"/>
              <a:t>微信与移动</a:t>
            </a:r>
            <a:r>
              <a:rPr lang="en-US" altLang="zh-CN" dirty="0"/>
              <a:t>Web</a:t>
            </a:r>
            <a:r>
              <a:rPr lang="zh-CN" altLang="en-US" dirty="0"/>
              <a:t>开发之</a:t>
            </a:r>
          </a:p>
        </p:txBody>
      </p:sp>
    </p:spTree>
    <p:extLst>
      <p:ext uri="{BB962C8B-B14F-4D97-AF65-F5344CB8AC3E}">
        <p14:creationId xmlns:p14="http://schemas.microsoft.com/office/powerpoint/2010/main" val="426748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dirty="0"/>
              <a:t>第二讲</a:t>
            </a:r>
          </a:p>
        </p:txBody>
      </p:sp>
      <p:sp>
        <p:nvSpPr>
          <p:cNvPr id="4" name="文本框 3"/>
          <p:cNvSpPr txBox="1"/>
          <p:nvPr/>
        </p:nvSpPr>
        <p:spPr>
          <a:xfrm>
            <a:off x="4058444" y="2343152"/>
            <a:ext cx="5385594" cy="2062103"/>
          </a:xfrm>
          <a:prstGeom prst="rect">
            <a:avLst/>
          </a:prstGeom>
          <a:noFill/>
        </p:spPr>
        <p:txBody>
          <a:bodyPr wrap="square" rtlCol="0">
            <a:spAutoFit/>
          </a:bodyPr>
          <a:lstStyle/>
          <a:p>
            <a:pPr marL="514350" indent="-514350">
              <a:lnSpc>
                <a:spcPct val="200000"/>
              </a:lnSpc>
              <a:buFont typeface="+mj-ea"/>
              <a:buAutoNum type="ea1JpnChsDbPeriod"/>
            </a:pP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rPr>
              <a:t>WeUI</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基础与使用</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400" dirty="0">
                <a:solidFill>
                  <a:schemeClr val="accent6">
                    <a:lumMod val="75000"/>
                  </a:schemeClr>
                </a:solidFill>
                <a:latin typeface="微软雅黑" panose="020B0503020204020204" pitchFamily="34" charset="-122"/>
                <a:ea typeface="微软雅黑" panose="020B0503020204020204" pitchFamily="34" charset="-122"/>
              </a:rPr>
              <a:t>JS-SDK</a:t>
            </a: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基本使用</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rPr>
              <a:t>WeUI</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与</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JS-SDK</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配合使用</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9457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164990" cy="685800"/>
          </a:xfrm>
        </p:spPr>
        <p:txBody>
          <a:bodyPr/>
          <a:lstStyle/>
          <a:p>
            <a:r>
              <a:rPr lang="zh-CN" altLang="en-US" b="0" dirty="0"/>
              <a:t>判断是否支持指定</a:t>
            </a:r>
            <a:r>
              <a:rPr lang="en-US" altLang="zh-CN" b="0" dirty="0"/>
              <a:t>JS</a:t>
            </a:r>
            <a:r>
              <a:rPr lang="zh-CN" altLang="en-US" b="0" dirty="0"/>
              <a:t>接口</a:t>
            </a:r>
          </a:p>
        </p:txBody>
      </p:sp>
    </p:spTree>
    <p:extLst>
      <p:ext uri="{BB962C8B-B14F-4D97-AF65-F5344CB8AC3E}">
        <p14:creationId xmlns:p14="http://schemas.microsoft.com/office/powerpoint/2010/main" val="2699412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818188" cy="685800"/>
          </a:xfrm>
        </p:spPr>
        <p:txBody>
          <a:bodyPr/>
          <a:lstStyle/>
          <a:p>
            <a:r>
              <a:rPr lang="zh-CN" altLang="en-US" b="0" dirty="0"/>
              <a:t>分享接口</a:t>
            </a:r>
          </a:p>
        </p:txBody>
      </p:sp>
    </p:spTree>
    <p:extLst>
      <p:ext uri="{BB962C8B-B14F-4D97-AF65-F5344CB8AC3E}">
        <p14:creationId xmlns:p14="http://schemas.microsoft.com/office/powerpoint/2010/main" val="2902273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初始化配置</a:t>
            </a:r>
          </a:p>
        </p:txBody>
      </p:sp>
    </p:spTree>
    <p:extLst>
      <p:ext uri="{BB962C8B-B14F-4D97-AF65-F5344CB8AC3E}">
        <p14:creationId xmlns:p14="http://schemas.microsoft.com/office/powerpoint/2010/main" val="3020456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接口参数说明</a:t>
            </a:r>
          </a:p>
        </p:txBody>
      </p:sp>
    </p:spTree>
    <p:extLst>
      <p:ext uri="{BB962C8B-B14F-4D97-AF65-F5344CB8AC3E}">
        <p14:creationId xmlns:p14="http://schemas.microsoft.com/office/powerpoint/2010/main" val="1047478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6961188" cy="685800"/>
          </a:xfrm>
        </p:spPr>
        <p:txBody>
          <a:bodyPr/>
          <a:lstStyle/>
          <a:p>
            <a:r>
              <a:rPr lang="zh-CN" altLang="en-US" b="0" dirty="0"/>
              <a:t>判断当前版本是否支持接口</a:t>
            </a:r>
          </a:p>
        </p:txBody>
      </p:sp>
    </p:spTree>
    <p:extLst>
      <p:ext uri="{BB962C8B-B14F-4D97-AF65-F5344CB8AC3E}">
        <p14:creationId xmlns:p14="http://schemas.microsoft.com/office/powerpoint/2010/main" val="3609406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5889625" cy="685800"/>
          </a:xfrm>
        </p:spPr>
        <p:txBody>
          <a:bodyPr/>
          <a:lstStyle/>
          <a:p>
            <a:r>
              <a:rPr lang="zh-CN" altLang="en-US" b="0" dirty="0"/>
              <a:t>获取地理位置</a:t>
            </a:r>
          </a:p>
        </p:txBody>
      </p:sp>
    </p:spTree>
    <p:extLst>
      <p:ext uri="{BB962C8B-B14F-4D97-AF65-F5344CB8AC3E}">
        <p14:creationId xmlns:p14="http://schemas.microsoft.com/office/powerpoint/2010/main" val="921697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6432550" cy="685800"/>
          </a:xfrm>
        </p:spPr>
        <p:txBody>
          <a:bodyPr/>
          <a:lstStyle/>
          <a:p>
            <a:r>
              <a:rPr lang="zh-CN" altLang="en-US" b="0" dirty="0"/>
              <a:t>分享接口</a:t>
            </a:r>
          </a:p>
        </p:txBody>
      </p:sp>
    </p:spTree>
    <p:extLst>
      <p:ext uri="{BB962C8B-B14F-4D97-AF65-F5344CB8AC3E}">
        <p14:creationId xmlns:p14="http://schemas.microsoft.com/office/powerpoint/2010/main" val="3632675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语音接口</a:t>
            </a:r>
          </a:p>
        </p:txBody>
      </p:sp>
    </p:spTree>
    <p:extLst>
      <p:ext uri="{BB962C8B-B14F-4D97-AF65-F5344CB8AC3E}">
        <p14:creationId xmlns:p14="http://schemas.microsoft.com/office/powerpoint/2010/main" val="2100823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5846763" cy="685800"/>
          </a:xfrm>
        </p:spPr>
        <p:txBody>
          <a:bodyPr/>
          <a:lstStyle/>
          <a:p>
            <a:r>
              <a:rPr lang="zh-CN" altLang="en-US" b="0" dirty="0"/>
              <a:t>扫码接口</a:t>
            </a:r>
          </a:p>
        </p:txBody>
      </p:sp>
    </p:spTree>
    <p:extLst>
      <p:ext uri="{BB962C8B-B14F-4D97-AF65-F5344CB8AC3E}">
        <p14:creationId xmlns:p14="http://schemas.microsoft.com/office/powerpoint/2010/main" val="134963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本次课程目录</a:t>
            </a:r>
          </a:p>
        </p:txBody>
      </p:sp>
      <p:sp>
        <p:nvSpPr>
          <p:cNvPr id="4" name="文本框 3"/>
          <p:cNvSpPr txBox="1"/>
          <p:nvPr/>
        </p:nvSpPr>
        <p:spPr>
          <a:xfrm>
            <a:off x="4058444" y="2343152"/>
            <a:ext cx="5385594" cy="2308324"/>
          </a:xfrm>
          <a:prstGeom prst="rect">
            <a:avLst/>
          </a:prstGeom>
          <a:noFill/>
        </p:spPr>
        <p:txBody>
          <a:bodyPr wrap="square" rtlCol="0">
            <a:spAutoFit/>
          </a:bodyPr>
          <a:lstStyle/>
          <a:p>
            <a:pPr marL="514350" indent="-514350">
              <a:lnSpc>
                <a:spcPct val="200000"/>
              </a:lnSpc>
              <a:buFont typeface="+mj-ea"/>
              <a:buAutoNum type="ea1JpnChsDbPeriod"/>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JS-SDK</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基础</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JS-SDK</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基本使用</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WeUI</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与</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JS-SDK</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配合使用</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4534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304088" cy="685800"/>
          </a:xfrm>
        </p:spPr>
        <p:txBody>
          <a:bodyPr/>
          <a:lstStyle/>
          <a:p>
            <a:r>
              <a:rPr lang="zh-CN" altLang="en-US" dirty="0"/>
              <a:t>第三讲</a:t>
            </a:r>
          </a:p>
        </p:txBody>
      </p:sp>
      <p:sp>
        <p:nvSpPr>
          <p:cNvPr id="6" name="文本框 5"/>
          <p:cNvSpPr txBox="1"/>
          <p:nvPr/>
        </p:nvSpPr>
        <p:spPr>
          <a:xfrm>
            <a:off x="4058444" y="2343152"/>
            <a:ext cx="5385594" cy="2062103"/>
          </a:xfrm>
          <a:prstGeom prst="rect">
            <a:avLst/>
          </a:prstGeom>
          <a:noFill/>
        </p:spPr>
        <p:txBody>
          <a:bodyPr wrap="square" rtlCol="0">
            <a:spAutoFit/>
          </a:bodyPr>
          <a:lstStyle/>
          <a:p>
            <a:pPr marL="514350" indent="-514350">
              <a:lnSpc>
                <a:spcPct val="200000"/>
              </a:lnSpc>
              <a:buFont typeface="+mj-ea"/>
              <a:buAutoNum type="ea1JpnChsDbPeriod"/>
            </a:pP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rPr>
              <a:t>WeUI</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基础与使用</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JS-SDK</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基本使用</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400" dirty="0" err="1">
                <a:solidFill>
                  <a:schemeClr val="accent6">
                    <a:lumMod val="75000"/>
                  </a:schemeClr>
                </a:solidFill>
                <a:latin typeface="微软雅黑" panose="020B0503020204020204" pitchFamily="34" charset="-122"/>
                <a:ea typeface="微软雅黑" panose="020B0503020204020204" pitchFamily="34" charset="-122"/>
              </a:rPr>
              <a:t>WeUI</a:t>
            </a: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与</a:t>
            </a:r>
            <a:r>
              <a:rPr lang="en-US" altLang="zh-CN" sz="2400" dirty="0">
                <a:solidFill>
                  <a:schemeClr val="accent6">
                    <a:lumMod val="75000"/>
                  </a:schemeClr>
                </a:solidFill>
                <a:latin typeface="微软雅黑" panose="020B0503020204020204" pitchFamily="34" charset="-122"/>
                <a:ea typeface="微软雅黑" panose="020B0503020204020204" pitchFamily="34" charset="-122"/>
              </a:rPr>
              <a:t>JS-SDK</a:t>
            </a: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配合使用</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8010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文本框 1"/>
          <p:cNvSpPr txBox="1">
            <a:spLocks noChangeArrowheads="1"/>
          </p:cNvSpPr>
          <p:nvPr/>
        </p:nvSpPr>
        <p:spPr bwMode="auto">
          <a:xfrm>
            <a:off x="4016026" y="2049464"/>
            <a:ext cx="48133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zh-CN" altLang="en-US" sz="6600" dirty="0">
                <a:solidFill>
                  <a:srgbClr val="FF9933"/>
                </a:solidFill>
                <a:latin typeface="微软雅黑" pitchFamily="34" charset="-122"/>
              </a:rPr>
              <a:t>感谢聆听！</a:t>
            </a:r>
          </a:p>
        </p:txBody>
      </p:sp>
      <p:sp>
        <p:nvSpPr>
          <p:cNvPr id="3076" name="椭圆 4"/>
          <p:cNvSpPr>
            <a:spLocks noChangeArrowheads="1"/>
          </p:cNvSpPr>
          <p:nvPr/>
        </p:nvSpPr>
        <p:spPr bwMode="auto">
          <a:xfrm>
            <a:off x="6138334" y="3189289"/>
            <a:ext cx="71967" cy="53975"/>
          </a:xfrm>
          <a:prstGeom prst="ellipse">
            <a:avLst/>
          </a:prstGeom>
          <a:solidFill>
            <a:srgbClr val="95B3D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endParaRPr lang="zh-CN" altLang="en-US" sz="1800">
              <a:solidFill>
                <a:srgbClr val="FFFFFF"/>
              </a:solidFill>
            </a:endParaRPr>
          </a:p>
        </p:txBody>
      </p:sp>
      <p:cxnSp>
        <p:nvCxnSpPr>
          <p:cNvPr id="3077" name="直接连接符 6"/>
          <p:cNvCxnSpPr>
            <a:cxnSpLocks noChangeShapeType="1"/>
          </p:cNvCxnSpPr>
          <p:nvPr/>
        </p:nvCxnSpPr>
        <p:spPr bwMode="auto">
          <a:xfrm>
            <a:off x="3699934" y="3211513"/>
            <a:ext cx="2300817"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cxnSp>
        <p:nvCxnSpPr>
          <p:cNvPr id="3078" name="直接连接符 7"/>
          <p:cNvCxnSpPr>
            <a:cxnSpLocks noChangeShapeType="1"/>
          </p:cNvCxnSpPr>
          <p:nvPr/>
        </p:nvCxnSpPr>
        <p:spPr bwMode="auto">
          <a:xfrm>
            <a:off x="6347884" y="3211513"/>
            <a:ext cx="2302933"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sp>
        <p:nvSpPr>
          <p:cNvPr id="3085" name="文本框 13"/>
          <p:cNvSpPr txBox="1">
            <a:spLocks noChangeArrowheads="1"/>
          </p:cNvSpPr>
          <p:nvPr/>
        </p:nvSpPr>
        <p:spPr bwMode="auto">
          <a:xfrm>
            <a:off x="3962401" y="3305176"/>
            <a:ext cx="430741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en-US" altLang="zh-CN" sz="1400" dirty="0">
                <a:solidFill>
                  <a:srgbClr val="FF9933"/>
                </a:solidFill>
                <a:latin typeface="Tempus Sans ITC" pitchFamily="82" charset="0"/>
              </a:rPr>
              <a:t>THANK YOU FOR YOUR ATTENTION</a:t>
            </a:r>
            <a:endParaRPr lang="zh-CN" altLang="en-US" sz="1400" dirty="0">
              <a:solidFill>
                <a:srgbClr val="FF9933"/>
              </a:solidFill>
              <a:latin typeface="Tempus Sans ITC" pitchFamily="82" charset="0"/>
            </a:endParaRPr>
          </a:p>
        </p:txBody>
      </p:sp>
    </p:spTree>
    <p:extLst>
      <p:ext uri="{BB962C8B-B14F-4D97-AF65-F5344CB8AC3E}">
        <p14:creationId xmlns:p14="http://schemas.microsoft.com/office/powerpoint/2010/main" val="2401724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课程概要</a:t>
            </a:r>
          </a:p>
        </p:txBody>
      </p:sp>
    </p:spTree>
    <p:extLst>
      <p:ext uri="{BB962C8B-B14F-4D97-AF65-F5344CB8AC3E}">
        <p14:creationId xmlns:p14="http://schemas.microsoft.com/office/powerpoint/2010/main" val="947354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418263" cy="685800"/>
          </a:xfrm>
        </p:spPr>
        <p:txBody>
          <a:bodyPr/>
          <a:lstStyle/>
          <a:p>
            <a:r>
              <a:rPr lang="zh-CN" altLang="en-US" b="0" dirty="0"/>
              <a:t>第一节</a:t>
            </a:r>
          </a:p>
        </p:txBody>
      </p:sp>
      <p:sp>
        <p:nvSpPr>
          <p:cNvPr id="5" name="文本框 4"/>
          <p:cNvSpPr txBox="1"/>
          <p:nvPr/>
        </p:nvSpPr>
        <p:spPr>
          <a:xfrm>
            <a:off x="4058444" y="2343152"/>
            <a:ext cx="5385594" cy="1969257"/>
          </a:xfrm>
          <a:prstGeom prst="rect">
            <a:avLst/>
          </a:prstGeom>
          <a:noFill/>
        </p:spPr>
        <p:txBody>
          <a:bodyPr wrap="square" rtlCol="0">
            <a:spAutoFit/>
          </a:bodyPr>
          <a:lstStyle/>
          <a:p>
            <a:pPr marL="514350" indent="-514350">
              <a:lnSpc>
                <a:spcPct val="200000"/>
              </a:lnSpc>
              <a:buFont typeface="+mj-ea"/>
              <a:buAutoNum type="ea1JpnChsDbPeriod"/>
            </a:pPr>
            <a:r>
              <a:rPr lang="en-US" altLang="zh-CN" sz="2400">
                <a:solidFill>
                  <a:schemeClr val="accent6">
                    <a:lumMod val="75000"/>
                  </a:schemeClr>
                </a:solidFill>
                <a:latin typeface="微软雅黑" panose="020B0503020204020204" pitchFamily="34" charset="-122"/>
                <a:ea typeface="微软雅黑" panose="020B0503020204020204" pitchFamily="34" charset="-122"/>
              </a:rPr>
              <a:t>JS-SDK</a:t>
            </a: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基础</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JS-SDK</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基本使用</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rPr>
              <a:t>WeUI</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与</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JS-SDK</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配合使用</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68354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en-US" altLang="zh-CN" b="0" dirty="0"/>
              <a:t>JS-SDK</a:t>
            </a:r>
            <a:r>
              <a:rPr lang="zh-CN" altLang="en-US" b="0" dirty="0"/>
              <a:t>介绍</a:t>
            </a:r>
          </a:p>
        </p:txBody>
      </p:sp>
      <p:sp>
        <p:nvSpPr>
          <p:cNvPr id="3" name="文本框 2">
            <a:extLst>
              <a:ext uri="{FF2B5EF4-FFF2-40B4-BE49-F238E27FC236}">
                <a16:creationId xmlns:a16="http://schemas.microsoft.com/office/drawing/2014/main" id="{E5C1B8B1-2761-4484-AFD6-D0E134199B95}"/>
              </a:ext>
            </a:extLst>
          </p:cNvPr>
          <p:cNvSpPr txBox="1"/>
          <p:nvPr/>
        </p:nvSpPr>
        <p:spPr>
          <a:xfrm>
            <a:off x="1054100" y="1765739"/>
            <a:ext cx="10710041" cy="19389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微信</a:t>
            </a:r>
            <a:r>
              <a:rPr lang="en-US" altLang="zh-CN" sz="2000" dirty="0">
                <a:latin typeface="微软雅黑" panose="020B0503020204020204" pitchFamily="34" charset="-122"/>
                <a:ea typeface="微软雅黑" panose="020B0503020204020204" pitchFamily="34" charset="-122"/>
              </a:rPr>
              <a:t>JS-SDK</a:t>
            </a:r>
            <a:r>
              <a:rPr lang="zh-CN" altLang="en-US" sz="2000" dirty="0">
                <a:latin typeface="微软雅黑" panose="020B0503020204020204" pitchFamily="34" charset="-122"/>
                <a:ea typeface="微软雅黑" panose="020B0503020204020204" pitchFamily="34" charset="-122"/>
              </a:rPr>
              <a:t>是微信公众平台面向网页开发者提供的基于微信内的网页开发工具包。</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通过使用微信</a:t>
            </a:r>
            <a:r>
              <a:rPr lang="en-US" altLang="zh-CN" sz="2000" dirty="0">
                <a:latin typeface="微软雅黑" panose="020B0503020204020204" pitchFamily="34" charset="-122"/>
                <a:ea typeface="微软雅黑" panose="020B0503020204020204" pitchFamily="34" charset="-122"/>
              </a:rPr>
              <a:t>JS-SDK</a:t>
            </a:r>
            <a:r>
              <a:rPr lang="zh-CN" altLang="en-US" sz="2000" dirty="0">
                <a:latin typeface="微软雅黑" panose="020B0503020204020204" pitchFamily="34" charset="-122"/>
                <a:ea typeface="微软雅黑" panose="020B0503020204020204" pitchFamily="34" charset="-122"/>
              </a:rPr>
              <a:t>，网页开发者可借助微信高效地使用拍照、选图、语音、位置等手机系统的能力，同时可以直接使用微信分享、扫一扫、卡券、支付等微信特有的能力，为微信用户提供更优质的网页体验。</a:t>
            </a:r>
          </a:p>
        </p:txBody>
      </p:sp>
    </p:spTree>
    <p:extLst>
      <p:ext uri="{BB962C8B-B14F-4D97-AF65-F5344CB8AC3E}">
        <p14:creationId xmlns:p14="http://schemas.microsoft.com/office/powerpoint/2010/main" val="3493166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818188" cy="685800"/>
          </a:xfrm>
        </p:spPr>
        <p:txBody>
          <a:bodyPr/>
          <a:lstStyle/>
          <a:p>
            <a:r>
              <a:rPr lang="en-US" altLang="zh-CN" b="0" dirty="0"/>
              <a:t>JS-SDK</a:t>
            </a:r>
            <a:r>
              <a:rPr lang="zh-CN" altLang="en-US" b="0" dirty="0"/>
              <a:t>使用步骤</a:t>
            </a:r>
          </a:p>
        </p:txBody>
      </p:sp>
      <p:sp>
        <p:nvSpPr>
          <p:cNvPr id="3" name="文本框 2">
            <a:extLst>
              <a:ext uri="{FF2B5EF4-FFF2-40B4-BE49-F238E27FC236}">
                <a16:creationId xmlns:a16="http://schemas.microsoft.com/office/drawing/2014/main" id="{BE32C8A3-F59C-4334-B478-BC0C30A77569}"/>
              </a:ext>
            </a:extLst>
          </p:cNvPr>
          <p:cNvSpPr txBox="1"/>
          <p:nvPr/>
        </p:nvSpPr>
        <p:spPr>
          <a:xfrm>
            <a:off x="1054100" y="1692166"/>
            <a:ext cx="10717486" cy="4371068"/>
          </a:xfrm>
          <a:prstGeom prst="rect">
            <a:avLst/>
          </a:prstGeom>
          <a:noFill/>
        </p:spPr>
        <p:txBody>
          <a:bodyPr wrap="square" rtlCol="0">
            <a:spAutoFit/>
          </a:bodyPr>
          <a:lstStyle/>
          <a:p>
            <a:pPr>
              <a:lnSpc>
                <a:spcPts val="2800"/>
              </a:lnSpc>
            </a:pPr>
            <a:r>
              <a:rPr lang="zh-CN" altLang="en-US" b="1" dirty="0">
                <a:latin typeface="微软雅黑" panose="020B0503020204020204" pitchFamily="34" charset="-122"/>
                <a:ea typeface="微软雅黑" panose="020B0503020204020204" pitchFamily="34" charset="-122"/>
              </a:rPr>
              <a:t>步骤一：绑定域名</a:t>
            </a:r>
            <a:endParaRPr lang="zh-CN" altLang="en-US" dirty="0">
              <a:latin typeface="微软雅黑" panose="020B0503020204020204" pitchFamily="34" charset="-122"/>
              <a:ea typeface="微软雅黑" panose="020B0503020204020204" pitchFamily="34" charset="-122"/>
            </a:endParaRPr>
          </a:p>
          <a:p>
            <a:pPr lvl="1">
              <a:lnSpc>
                <a:spcPts val="2800"/>
              </a:lnSpc>
            </a:pPr>
            <a:r>
              <a:rPr lang="zh-CN" altLang="en-US" sz="1600" dirty="0">
                <a:latin typeface="Calibri" panose="020F0502020204030204" pitchFamily="34" charset="0"/>
                <a:ea typeface="微软雅黑" panose="020B0503020204020204" pitchFamily="34" charset="-122"/>
              </a:rPr>
              <a:t>先登录微信公众平台进入“公众号设置”的“功能设置”里填写“</a:t>
            </a:r>
            <a:r>
              <a:rPr lang="en-US" altLang="zh-CN" sz="1600" dirty="0">
                <a:latin typeface="Calibri" panose="020F0502020204030204" pitchFamily="34" charset="0"/>
                <a:ea typeface="微软雅黑" panose="020B0503020204020204" pitchFamily="34" charset="-122"/>
              </a:rPr>
              <a:t>JS</a:t>
            </a:r>
            <a:r>
              <a:rPr lang="zh-CN" altLang="en-US" sz="1600" dirty="0">
                <a:latin typeface="Calibri" panose="020F0502020204030204" pitchFamily="34" charset="0"/>
                <a:ea typeface="微软雅黑" panose="020B0503020204020204" pitchFamily="34" charset="-122"/>
              </a:rPr>
              <a:t>接口安全域名”。</a:t>
            </a:r>
          </a:p>
          <a:p>
            <a:pPr lvl="1">
              <a:lnSpc>
                <a:spcPts val="2800"/>
              </a:lnSpc>
            </a:pPr>
            <a:r>
              <a:rPr lang="zh-CN" altLang="en-US" sz="1600" dirty="0">
                <a:latin typeface="Calibri" panose="020F0502020204030204" pitchFamily="34" charset="0"/>
                <a:ea typeface="微软雅黑" panose="020B0503020204020204" pitchFamily="34" charset="-122"/>
              </a:rPr>
              <a:t>备注：登录后可在“开发者中心”查看对应的接口权限。</a:t>
            </a:r>
          </a:p>
          <a:p>
            <a:pPr>
              <a:lnSpc>
                <a:spcPts val="2800"/>
              </a:lnSpc>
            </a:pPr>
            <a:r>
              <a:rPr lang="zh-CN" altLang="en-US" b="1" dirty="0">
                <a:latin typeface="微软雅黑" panose="020B0503020204020204" pitchFamily="34" charset="-122"/>
                <a:ea typeface="微软雅黑" panose="020B0503020204020204" pitchFamily="34" charset="-122"/>
              </a:rPr>
              <a:t>步骤二：引入</a:t>
            </a:r>
            <a:r>
              <a:rPr lang="en-US" altLang="zh-CN" b="1" dirty="0">
                <a:latin typeface="微软雅黑" panose="020B0503020204020204" pitchFamily="34" charset="-122"/>
                <a:ea typeface="微软雅黑" panose="020B0503020204020204" pitchFamily="34" charset="-122"/>
              </a:rPr>
              <a:t>JS</a:t>
            </a:r>
            <a:r>
              <a:rPr lang="zh-CN" altLang="en-US" b="1" dirty="0">
                <a:latin typeface="微软雅黑" panose="020B0503020204020204" pitchFamily="34" charset="-122"/>
                <a:ea typeface="微软雅黑" panose="020B0503020204020204" pitchFamily="34" charset="-122"/>
              </a:rPr>
              <a:t>文件</a:t>
            </a:r>
            <a:endParaRPr lang="zh-CN" altLang="en-US" dirty="0">
              <a:latin typeface="微软雅黑" panose="020B0503020204020204" pitchFamily="34" charset="-122"/>
              <a:ea typeface="微软雅黑" panose="020B0503020204020204" pitchFamily="34" charset="-122"/>
            </a:endParaRPr>
          </a:p>
          <a:p>
            <a:pPr lvl="1">
              <a:lnSpc>
                <a:spcPts val="2800"/>
              </a:lnSpc>
            </a:pPr>
            <a:r>
              <a:rPr lang="zh-CN" altLang="en-US" sz="1600" dirty="0">
                <a:latin typeface="Calibri" panose="020F0502020204030204" pitchFamily="34" charset="0"/>
                <a:ea typeface="微软雅黑" panose="020B0503020204020204" pitchFamily="34" charset="-122"/>
              </a:rPr>
              <a:t>在需要调用</a:t>
            </a:r>
            <a:r>
              <a:rPr lang="en-US" altLang="zh-CN" sz="1600" dirty="0">
                <a:latin typeface="Calibri" panose="020F0502020204030204" pitchFamily="34" charset="0"/>
                <a:ea typeface="微软雅黑" panose="020B0503020204020204" pitchFamily="34" charset="-122"/>
              </a:rPr>
              <a:t>JS</a:t>
            </a:r>
            <a:r>
              <a:rPr lang="zh-CN" altLang="en-US" sz="1600" dirty="0">
                <a:latin typeface="Calibri" panose="020F0502020204030204" pitchFamily="34" charset="0"/>
                <a:ea typeface="微软雅黑" panose="020B0503020204020204" pitchFamily="34" charset="-122"/>
              </a:rPr>
              <a:t>接口的页面引入如下</a:t>
            </a:r>
            <a:r>
              <a:rPr lang="en-US" altLang="zh-CN" sz="1600" dirty="0">
                <a:latin typeface="Calibri" panose="020F0502020204030204" pitchFamily="34" charset="0"/>
                <a:ea typeface="微软雅黑" panose="020B0503020204020204" pitchFamily="34" charset="-122"/>
              </a:rPr>
              <a:t>JS</a:t>
            </a:r>
            <a:r>
              <a:rPr lang="zh-CN" altLang="en-US" sz="1600" dirty="0">
                <a:latin typeface="Calibri" panose="020F0502020204030204" pitchFamily="34" charset="0"/>
                <a:ea typeface="微软雅黑" panose="020B0503020204020204" pitchFamily="34" charset="-122"/>
              </a:rPr>
              <a:t>文件，（支持</a:t>
            </a:r>
            <a:r>
              <a:rPr lang="en-US" altLang="zh-CN" sz="1600" dirty="0">
                <a:latin typeface="Calibri" panose="020F0502020204030204" pitchFamily="34" charset="0"/>
                <a:ea typeface="微软雅黑" panose="020B0503020204020204" pitchFamily="34" charset="-122"/>
              </a:rPr>
              <a:t>https</a:t>
            </a:r>
            <a:r>
              <a:rPr lang="zh-CN" altLang="en-US" sz="1600" dirty="0">
                <a:latin typeface="Calibri" panose="020F0502020204030204" pitchFamily="34" charset="0"/>
                <a:ea typeface="微软雅黑" panose="020B0503020204020204" pitchFamily="34" charset="-122"/>
              </a:rPr>
              <a:t>）：</a:t>
            </a:r>
            <a:r>
              <a:rPr lang="en-US" altLang="zh-CN" sz="1600" dirty="0">
                <a:latin typeface="Calibri" panose="020F0502020204030204" pitchFamily="34" charset="0"/>
                <a:ea typeface="微软雅黑" panose="020B0503020204020204" pitchFamily="34" charset="-122"/>
                <a:hlinkClick r:id="rId2"/>
              </a:rPr>
              <a:t>http://res.wx.qq.com/open/js/jweixin-1.2.0.js</a:t>
            </a:r>
            <a:r>
              <a:rPr lang="zh-CN" altLang="en-US" sz="1600" dirty="0">
                <a:latin typeface="Calibri" panose="020F0502020204030204" pitchFamily="34" charset="0"/>
                <a:ea typeface="微软雅黑" panose="020B0503020204020204" pitchFamily="34" charset="-122"/>
              </a:rPr>
              <a:t>（备注：支持使用 </a:t>
            </a:r>
            <a:r>
              <a:rPr lang="en-US" altLang="zh-CN" sz="1600" dirty="0">
                <a:latin typeface="Calibri" panose="020F0502020204030204" pitchFamily="34" charset="0"/>
                <a:ea typeface="微软雅黑" panose="020B0503020204020204" pitchFamily="34" charset="-122"/>
              </a:rPr>
              <a:t>AMD/CMD </a:t>
            </a:r>
            <a:r>
              <a:rPr lang="zh-CN" altLang="en-US" sz="1600" dirty="0">
                <a:latin typeface="Calibri" panose="020F0502020204030204" pitchFamily="34" charset="0"/>
                <a:ea typeface="微软雅黑" panose="020B0503020204020204" pitchFamily="34" charset="-122"/>
              </a:rPr>
              <a:t>标准模块加载方法加载）</a:t>
            </a:r>
          </a:p>
          <a:p>
            <a:pPr>
              <a:lnSpc>
                <a:spcPts val="2800"/>
              </a:lnSpc>
            </a:pPr>
            <a:r>
              <a:rPr lang="zh-CN" altLang="en-US" b="1" dirty="0">
                <a:latin typeface="微软雅黑" panose="020B0503020204020204" pitchFamily="34" charset="-122"/>
                <a:ea typeface="微软雅黑" panose="020B0503020204020204" pitchFamily="34" charset="-122"/>
              </a:rPr>
              <a:t>步骤三：通过</a:t>
            </a:r>
            <a:r>
              <a:rPr lang="en-US" altLang="zh-CN" b="1" dirty="0">
                <a:latin typeface="微软雅黑" panose="020B0503020204020204" pitchFamily="34" charset="-122"/>
                <a:ea typeface="微软雅黑" panose="020B0503020204020204" pitchFamily="34" charset="-122"/>
              </a:rPr>
              <a:t>config</a:t>
            </a:r>
            <a:r>
              <a:rPr lang="zh-CN" altLang="en-US" b="1" dirty="0">
                <a:latin typeface="微软雅黑" panose="020B0503020204020204" pitchFamily="34" charset="-122"/>
                <a:ea typeface="微软雅黑" panose="020B0503020204020204" pitchFamily="34" charset="-122"/>
              </a:rPr>
              <a:t>接口注入权限验证配置</a:t>
            </a:r>
            <a:endParaRPr lang="zh-CN" altLang="en-US" dirty="0">
              <a:latin typeface="微软雅黑" panose="020B0503020204020204" pitchFamily="34" charset="-122"/>
              <a:ea typeface="微软雅黑" panose="020B0503020204020204" pitchFamily="34" charset="-122"/>
            </a:endParaRPr>
          </a:p>
          <a:p>
            <a:pPr lvl="1">
              <a:lnSpc>
                <a:spcPts val="2800"/>
              </a:lnSpc>
            </a:pPr>
            <a:r>
              <a:rPr lang="zh-CN" altLang="en-US" sz="1600" dirty="0">
                <a:solidFill>
                  <a:schemeClr val="accent6">
                    <a:lumMod val="75000"/>
                  </a:schemeClr>
                </a:solidFill>
                <a:latin typeface="Calibri" panose="020F0502020204030204" pitchFamily="34" charset="0"/>
                <a:ea typeface="微软雅黑" panose="020B0503020204020204" pitchFamily="34" charset="-122"/>
              </a:rPr>
              <a:t>所有需要使用</a:t>
            </a:r>
            <a:r>
              <a:rPr lang="en-US" altLang="zh-CN" sz="1600" dirty="0">
                <a:solidFill>
                  <a:schemeClr val="accent6">
                    <a:lumMod val="75000"/>
                  </a:schemeClr>
                </a:solidFill>
                <a:latin typeface="Calibri" panose="020F0502020204030204" pitchFamily="34" charset="0"/>
                <a:ea typeface="微软雅黑" panose="020B0503020204020204" pitchFamily="34" charset="-122"/>
              </a:rPr>
              <a:t>JS-SDK</a:t>
            </a:r>
            <a:r>
              <a:rPr lang="zh-CN" altLang="en-US" sz="1600" dirty="0">
                <a:solidFill>
                  <a:schemeClr val="accent6">
                    <a:lumMod val="75000"/>
                  </a:schemeClr>
                </a:solidFill>
                <a:latin typeface="Calibri" panose="020F0502020204030204" pitchFamily="34" charset="0"/>
                <a:ea typeface="微软雅黑" panose="020B0503020204020204" pitchFamily="34" charset="-122"/>
              </a:rPr>
              <a:t>的页面必须先注入配置信息，否则将无法调用（同一个</a:t>
            </a:r>
            <a:r>
              <a:rPr lang="en-US" altLang="zh-CN" sz="1600" dirty="0" err="1">
                <a:solidFill>
                  <a:schemeClr val="accent6">
                    <a:lumMod val="75000"/>
                  </a:schemeClr>
                </a:solidFill>
                <a:latin typeface="Calibri" panose="020F0502020204030204" pitchFamily="34" charset="0"/>
                <a:ea typeface="微软雅黑" panose="020B0503020204020204" pitchFamily="34" charset="-122"/>
              </a:rPr>
              <a:t>url</a:t>
            </a:r>
            <a:r>
              <a:rPr lang="zh-CN" altLang="en-US" sz="1600" dirty="0">
                <a:solidFill>
                  <a:schemeClr val="accent6">
                    <a:lumMod val="75000"/>
                  </a:schemeClr>
                </a:solidFill>
                <a:latin typeface="Calibri" panose="020F0502020204030204" pitchFamily="34" charset="0"/>
                <a:ea typeface="微软雅黑" panose="020B0503020204020204" pitchFamily="34" charset="-122"/>
              </a:rPr>
              <a:t>仅需调用一次，对于变化</a:t>
            </a:r>
            <a:r>
              <a:rPr lang="en-US" altLang="zh-CN" sz="1600" dirty="0" err="1">
                <a:solidFill>
                  <a:schemeClr val="accent6">
                    <a:lumMod val="75000"/>
                  </a:schemeClr>
                </a:solidFill>
                <a:latin typeface="Calibri" panose="020F0502020204030204" pitchFamily="34" charset="0"/>
                <a:ea typeface="微软雅黑" panose="020B0503020204020204" pitchFamily="34" charset="-122"/>
              </a:rPr>
              <a:t>url</a:t>
            </a:r>
            <a:r>
              <a:rPr lang="zh-CN" altLang="en-US" sz="1600" dirty="0">
                <a:solidFill>
                  <a:schemeClr val="accent6">
                    <a:lumMod val="75000"/>
                  </a:schemeClr>
                </a:solidFill>
                <a:latin typeface="Calibri" panose="020F0502020204030204" pitchFamily="34" charset="0"/>
                <a:ea typeface="微软雅黑" panose="020B0503020204020204" pitchFamily="34" charset="-122"/>
              </a:rPr>
              <a:t>的</a:t>
            </a:r>
            <a:r>
              <a:rPr lang="en-US" altLang="zh-CN" sz="1600" dirty="0">
                <a:solidFill>
                  <a:schemeClr val="accent6">
                    <a:lumMod val="75000"/>
                  </a:schemeClr>
                </a:solidFill>
                <a:latin typeface="Calibri" panose="020F0502020204030204" pitchFamily="34" charset="0"/>
                <a:ea typeface="微软雅黑" panose="020B0503020204020204" pitchFamily="34" charset="-122"/>
              </a:rPr>
              <a:t>SPA</a:t>
            </a:r>
            <a:r>
              <a:rPr lang="zh-CN" altLang="en-US" sz="1600" dirty="0">
                <a:solidFill>
                  <a:schemeClr val="accent6">
                    <a:lumMod val="75000"/>
                  </a:schemeClr>
                </a:solidFill>
                <a:latin typeface="Calibri" panose="020F0502020204030204" pitchFamily="34" charset="0"/>
                <a:ea typeface="微软雅黑" panose="020B0503020204020204" pitchFamily="34" charset="-122"/>
              </a:rPr>
              <a:t>的</a:t>
            </a:r>
            <a:r>
              <a:rPr lang="en-US" altLang="zh-CN" sz="1600" dirty="0">
                <a:solidFill>
                  <a:schemeClr val="accent6">
                    <a:lumMod val="75000"/>
                  </a:schemeClr>
                </a:solidFill>
                <a:latin typeface="Calibri" panose="020F0502020204030204" pitchFamily="34" charset="0"/>
                <a:ea typeface="微软雅黑" panose="020B0503020204020204" pitchFamily="34" charset="-122"/>
              </a:rPr>
              <a:t>web app</a:t>
            </a:r>
            <a:r>
              <a:rPr lang="zh-CN" altLang="en-US" sz="1600" dirty="0">
                <a:solidFill>
                  <a:schemeClr val="accent6">
                    <a:lumMod val="75000"/>
                  </a:schemeClr>
                </a:solidFill>
                <a:latin typeface="Calibri" panose="020F0502020204030204" pitchFamily="34" charset="0"/>
                <a:ea typeface="微软雅黑" panose="020B0503020204020204" pitchFamily="34" charset="-122"/>
              </a:rPr>
              <a:t>可在每次</a:t>
            </a:r>
            <a:r>
              <a:rPr lang="en-US" altLang="zh-CN" sz="1600" dirty="0" err="1">
                <a:solidFill>
                  <a:schemeClr val="accent6">
                    <a:lumMod val="75000"/>
                  </a:schemeClr>
                </a:solidFill>
                <a:latin typeface="Calibri" panose="020F0502020204030204" pitchFamily="34" charset="0"/>
                <a:ea typeface="微软雅黑" panose="020B0503020204020204" pitchFamily="34" charset="-122"/>
              </a:rPr>
              <a:t>url</a:t>
            </a:r>
            <a:r>
              <a:rPr lang="zh-CN" altLang="en-US" sz="1600" dirty="0">
                <a:solidFill>
                  <a:schemeClr val="accent6">
                    <a:lumMod val="75000"/>
                  </a:schemeClr>
                </a:solidFill>
                <a:latin typeface="Calibri" panose="020F0502020204030204" pitchFamily="34" charset="0"/>
                <a:ea typeface="微软雅黑" panose="020B0503020204020204" pitchFamily="34" charset="-122"/>
              </a:rPr>
              <a:t>变化时进行调用</a:t>
            </a:r>
            <a:r>
              <a:rPr lang="en-US" altLang="zh-CN" sz="1600" dirty="0">
                <a:solidFill>
                  <a:schemeClr val="accent6">
                    <a:lumMod val="75000"/>
                  </a:schemeClr>
                </a:solidFill>
                <a:latin typeface="Calibri" panose="020F0502020204030204" pitchFamily="34" charset="0"/>
                <a:ea typeface="微软雅黑" panose="020B0503020204020204" pitchFamily="34" charset="-122"/>
              </a:rPr>
              <a:t>,</a:t>
            </a:r>
            <a:r>
              <a:rPr lang="zh-CN" altLang="en-US" sz="1600" dirty="0">
                <a:solidFill>
                  <a:schemeClr val="accent6">
                    <a:lumMod val="75000"/>
                  </a:schemeClr>
                </a:solidFill>
                <a:latin typeface="Calibri" panose="020F0502020204030204" pitchFamily="34" charset="0"/>
                <a:ea typeface="微软雅黑" panose="020B0503020204020204" pitchFamily="34" charset="-122"/>
              </a:rPr>
              <a:t>目前</a:t>
            </a:r>
            <a:r>
              <a:rPr lang="en-US" altLang="zh-CN" sz="1600" dirty="0">
                <a:solidFill>
                  <a:schemeClr val="accent6">
                    <a:lumMod val="75000"/>
                  </a:schemeClr>
                </a:solidFill>
                <a:latin typeface="Calibri" panose="020F0502020204030204" pitchFamily="34" charset="0"/>
                <a:ea typeface="微软雅黑" panose="020B0503020204020204" pitchFamily="34" charset="-122"/>
              </a:rPr>
              <a:t>Android</a:t>
            </a:r>
            <a:r>
              <a:rPr lang="zh-CN" altLang="en-US" sz="1600" dirty="0">
                <a:solidFill>
                  <a:schemeClr val="accent6">
                    <a:lumMod val="75000"/>
                  </a:schemeClr>
                </a:solidFill>
                <a:latin typeface="Calibri" panose="020F0502020204030204" pitchFamily="34" charset="0"/>
                <a:ea typeface="微软雅黑" panose="020B0503020204020204" pitchFamily="34" charset="-122"/>
              </a:rPr>
              <a:t>微信客户端不支持</a:t>
            </a:r>
            <a:r>
              <a:rPr lang="en-US" altLang="zh-CN" sz="1600" dirty="0" err="1">
                <a:solidFill>
                  <a:schemeClr val="accent6">
                    <a:lumMod val="75000"/>
                  </a:schemeClr>
                </a:solidFill>
                <a:latin typeface="Calibri" panose="020F0502020204030204" pitchFamily="34" charset="0"/>
                <a:ea typeface="微软雅黑" panose="020B0503020204020204" pitchFamily="34" charset="-122"/>
              </a:rPr>
              <a:t>pushState</a:t>
            </a:r>
            <a:r>
              <a:rPr lang="zh-CN" altLang="en-US" sz="1600" dirty="0">
                <a:solidFill>
                  <a:schemeClr val="accent6">
                    <a:lumMod val="75000"/>
                  </a:schemeClr>
                </a:solidFill>
                <a:latin typeface="Calibri" panose="020F0502020204030204" pitchFamily="34" charset="0"/>
                <a:ea typeface="微软雅黑" panose="020B0503020204020204" pitchFamily="34" charset="-122"/>
              </a:rPr>
              <a:t>的</a:t>
            </a:r>
            <a:r>
              <a:rPr lang="en-US" altLang="zh-CN" sz="1600" dirty="0">
                <a:solidFill>
                  <a:schemeClr val="accent6">
                    <a:lumMod val="75000"/>
                  </a:schemeClr>
                </a:solidFill>
                <a:latin typeface="Calibri" panose="020F0502020204030204" pitchFamily="34" charset="0"/>
                <a:ea typeface="微软雅黑" panose="020B0503020204020204" pitchFamily="34" charset="-122"/>
              </a:rPr>
              <a:t>H5</a:t>
            </a:r>
            <a:r>
              <a:rPr lang="zh-CN" altLang="en-US" sz="1600" dirty="0">
                <a:solidFill>
                  <a:schemeClr val="accent6">
                    <a:lumMod val="75000"/>
                  </a:schemeClr>
                </a:solidFill>
                <a:latin typeface="Calibri" panose="020F0502020204030204" pitchFamily="34" charset="0"/>
                <a:ea typeface="微软雅黑" panose="020B0503020204020204" pitchFamily="34" charset="-122"/>
              </a:rPr>
              <a:t>新特性，所以使用</a:t>
            </a:r>
            <a:r>
              <a:rPr lang="en-US" altLang="zh-CN" sz="1600" dirty="0" err="1">
                <a:solidFill>
                  <a:schemeClr val="accent6">
                    <a:lumMod val="75000"/>
                  </a:schemeClr>
                </a:solidFill>
                <a:latin typeface="Calibri" panose="020F0502020204030204" pitchFamily="34" charset="0"/>
                <a:ea typeface="微软雅黑" panose="020B0503020204020204" pitchFamily="34" charset="-122"/>
              </a:rPr>
              <a:t>pushState</a:t>
            </a:r>
            <a:r>
              <a:rPr lang="zh-CN" altLang="en-US" sz="1600" dirty="0">
                <a:solidFill>
                  <a:schemeClr val="accent6">
                    <a:lumMod val="75000"/>
                  </a:schemeClr>
                </a:solidFill>
                <a:latin typeface="Calibri" panose="020F0502020204030204" pitchFamily="34" charset="0"/>
                <a:ea typeface="微软雅黑" panose="020B0503020204020204" pitchFamily="34" charset="-122"/>
              </a:rPr>
              <a:t>来实现</a:t>
            </a:r>
            <a:r>
              <a:rPr lang="en-US" altLang="zh-CN" sz="1600" dirty="0">
                <a:solidFill>
                  <a:schemeClr val="accent6">
                    <a:lumMod val="75000"/>
                  </a:schemeClr>
                </a:solidFill>
                <a:latin typeface="Calibri" panose="020F0502020204030204" pitchFamily="34" charset="0"/>
                <a:ea typeface="微软雅黑" panose="020B0503020204020204" pitchFamily="34" charset="-122"/>
              </a:rPr>
              <a:t>web app</a:t>
            </a:r>
            <a:r>
              <a:rPr lang="zh-CN" altLang="en-US" sz="1600" dirty="0">
                <a:solidFill>
                  <a:schemeClr val="accent6">
                    <a:lumMod val="75000"/>
                  </a:schemeClr>
                </a:solidFill>
                <a:latin typeface="Calibri" panose="020F0502020204030204" pitchFamily="34" charset="0"/>
                <a:ea typeface="微软雅黑" panose="020B0503020204020204" pitchFamily="34" charset="-122"/>
              </a:rPr>
              <a:t>的页面会导致签名失败，此问题会在</a:t>
            </a:r>
            <a:r>
              <a:rPr lang="en-US" altLang="zh-CN" sz="1600" dirty="0">
                <a:solidFill>
                  <a:schemeClr val="accent6">
                    <a:lumMod val="75000"/>
                  </a:schemeClr>
                </a:solidFill>
                <a:latin typeface="Calibri" panose="020F0502020204030204" pitchFamily="34" charset="0"/>
                <a:ea typeface="微软雅黑" panose="020B0503020204020204" pitchFamily="34" charset="-122"/>
              </a:rPr>
              <a:t>Android6.2</a:t>
            </a:r>
            <a:r>
              <a:rPr lang="zh-CN" altLang="en-US" sz="1600" dirty="0">
                <a:solidFill>
                  <a:schemeClr val="accent6">
                    <a:lumMod val="75000"/>
                  </a:schemeClr>
                </a:solidFill>
                <a:latin typeface="Calibri" panose="020F0502020204030204" pitchFamily="34" charset="0"/>
                <a:ea typeface="微软雅黑" panose="020B0503020204020204" pitchFamily="34" charset="-122"/>
              </a:rPr>
              <a:t>中修复）。</a:t>
            </a:r>
            <a:endParaRPr lang="en-US" altLang="zh-CN" sz="1600" dirty="0">
              <a:solidFill>
                <a:schemeClr val="accent6">
                  <a:lumMod val="75000"/>
                </a:schemeClr>
              </a:solidFill>
              <a:latin typeface="Calibri" panose="020F0502020204030204" pitchFamily="34" charset="0"/>
              <a:ea typeface="微软雅黑" panose="020B0503020204020204" pitchFamily="34" charset="-122"/>
            </a:endParaRPr>
          </a:p>
          <a:p>
            <a:pPr>
              <a:lnSpc>
                <a:spcPts val="2800"/>
              </a:lnSpc>
            </a:pPr>
            <a:r>
              <a:rPr lang="zh-CN" altLang="en-US" b="1" dirty="0">
                <a:latin typeface="微软雅黑" panose="020B0503020204020204" pitchFamily="34" charset="-122"/>
                <a:ea typeface="微软雅黑" panose="020B0503020204020204" pitchFamily="34" charset="-122"/>
              </a:rPr>
              <a:t>步骤四：通过</a:t>
            </a:r>
            <a:r>
              <a:rPr lang="en-US" altLang="zh-CN" b="1" dirty="0">
                <a:latin typeface="微软雅黑" panose="020B0503020204020204" pitchFamily="34" charset="-122"/>
                <a:ea typeface="微软雅黑" panose="020B0503020204020204" pitchFamily="34" charset="-122"/>
              </a:rPr>
              <a:t>ready</a:t>
            </a:r>
            <a:r>
              <a:rPr lang="zh-CN" altLang="en-US" b="1" dirty="0">
                <a:latin typeface="微软雅黑" panose="020B0503020204020204" pitchFamily="34" charset="-122"/>
                <a:ea typeface="微软雅黑" panose="020B0503020204020204" pitchFamily="34" charset="-122"/>
              </a:rPr>
              <a:t>接口处理成功验证</a:t>
            </a:r>
            <a:endParaRPr lang="en-US" altLang="zh-CN" b="1" dirty="0">
              <a:latin typeface="微软雅黑" panose="020B0503020204020204" pitchFamily="34" charset="-122"/>
              <a:ea typeface="微软雅黑" panose="020B0503020204020204" pitchFamily="34" charset="-122"/>
            </a:endParaRPr>
          </a:p>
          <a:p>
            <a:pPr>
              <a:lnSpc>
                <a:spcPts val="2800"/>
              </a:lnSpc>
            </a:pPr>
            <a:r>
              <a:rPr lang="zh-CN" altLang="en-US" b="1" dirty="0">
                <a:latin typeface="微软雅黑" panose="020B0503020204020204" pitchFamily="34" charset="-122"/>
                <a:ea typeface="微软雅黑" panose="020B0503020204020204" pitchFamily="34" charset="-122"/>
              </a:rPr>
              <a:t>步骤五：通过</a:t>
            </a:r>
            <a:r>
              <a:rPr lang="en-US" altLang="zh-CN" b="1" dirty="0">
                <a:latin typeface="微软雅黑" panose="020B0503020204020204" pitchFamily="34" charset="-122"/>
                <a:ea typeface="微软雅黑" panose="020B0503020204020204" pitchFamily="34" charset="-122"/>
              </a:rPr>
              <a:t>error</a:t>
            </a:r>
            <a:r>
              <a:rPr lang="zh-CN" altLang="en-US" b="1" dirty="0">
                <a:latin typeface="微软雅黑" panose="020B0503020204020204" pitchFamily="34" charset="-122"/>
                <a:ea typeface="微软雅黑" panose="020B0503020204020204" pitchFamily="34" charset="-122"/>
              </a:rPr>
              <a:t>接口处理失败验证</a:t>
            </a:r>
          </a:p>
        </p:txBody>
      </p:sp>
    </p:spTree>
    <p:extLst>
      <p:ext uri="{BB962C8B-B14F-4D97-AF65-F5344CB8AC3E}">
        <p14:creationId xmlns:p14="http://schemas.microsoft.com/office/powerpoint/2010/main" val="2865911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配置</a:t>
            </a:r>
            <a:r>
              <a:rPr lang="en-US" altLang="zh-CN" b="0" dirty="0"/>
              <a:t>JS-SDK</a:t>
            </a:r>
            <a:endParaRPr lang="zh-CN" altLang="en-US" b="0" dirty="0"/>
          </a:p>
        </p:txBody>
      </p:sp>
      <p:sp>
        <p:nvSpPr>
          <p:cNvPr id="3" name="文本框 2">
            <a:extLst>
              <a:ext uri="{FF2B5EF4-FFF2-40B4-BE49-F238E27FC236}">
                <a16:creationId xmlns:a16="http://schemas.microsoft.com/office/drawing/2014/main" id="{6A1131F9-5F38-4549-AD10-E23A75B06A69}"/>
              </a:ext>
            </a:extLst>
          </p:cNvPr>
          <p:cNvSpPr txBox="1"/>
          <p:nvPr/>
        </p:nvSpPr>
        <p:spPr>
          <a:xfrm>
            <a:off x="1054100" y="1681316"/>
            <a:ext cx="10017023" cy="4108817"/>
          </a:xfrm>
          <a:prstGeom prst="rect">
            <a:avLst/>
          </a:prstGeom>
          <a:noFill/>
        </p:spPr>
        <p:txBody>
          <a:bodyPr wrap="square" rtlCol="0">
            <a:spAutoFit/>
          </a:bodyPr>
          <a:lstStyle/>
          <a:p>
            <a:pPr>
              <a:lnSpc>
                <a:spcPct val="150000"/>
              </a:lnSpc>
            </a:pPr>
            <a:r>
              <a:rPr lang="en-US" altLang="zh-CN" dirty="0" err="1"/>
              <a:t>wx.config</a:t>
            </a:r>
            <a:r>
              <a:rPr lang="en-US" altLang="zh-CN" dirty="0"/>
              <a:t>({</a:t>
            </a:r>
            <a:endParaRPr lang="zh-CN" altLang="en-US" dirty="0"/>
          </a:p>
          <a:p>
            <a:pPr>
              <a:lnSpc>
                <a:spcPct val="150000"/>
              </a:lnSpc>
            </a:pPr>
            <a:r>
              <a:rPr lang="zh-CN" altLang="en-US" dirty="0"/>
              <a:t>    </a:t>
            </a:r>
            <a:r>
              <a:rPr lang="en-US" altLang="zh-CN" dirty="0"/>
              <a:t>debug: true, // </a:t>
            </a:r>
            <a:r>
              <a:rPr lang="zh-CN" altLang="en-US" dirty="0"/>
              <a:t>开启调试模式</a:t>
            </a:r>
            <a:r>
              <a:rPr lang="en-US" altLang="zh-CN" dirty="0"/>
              <a:t>,</a:t>
            </a:r>
            <a:r>
              <a:rPr lang="zh-CN" altLang="en-US" dirty="0"/>
              <a:t>调用的所有</a:t>
            </a:r>
            <a:r>
              <a:rPr lang="en-US" altLang="zh-CN" dirty="0" err="1"/>
              <a:t>api</a:t>
            </a:r>
            <a:r>
              <a:rPr lang="zh-CN" altLang="en-US" dirty="0"/>
              <a:t>的返回值会在客户端</a:t>
            </a:r>
            <a:r>
              <a:rPr lang="en-US" altLang="zh-CN" dirty="0"/>
              <a:t>alert</a:t>
            </a:r>
            <a:r>
              <a:rPr lang="zh-CN" altLang="en-US" dirty="0"/>
              <a:t>出来，若要查看传入的参数，可以在</a:t>
            </a:r>
            <a:r>
              <a:rPr lang="en-US" altLang="zh-CN" dirty="0"/>
              <a:t>pc</a:t>
            </a:r>
            <a:r>
              <a:rPr lang="zh-CN" altLang="en-US" dirty="0"/>
              <a:t>端打开，参数信息会通过</a:t>
            </a:r>
            <a:r>
              <a:rPr lang="en-US" altLang="zh-CN" dirty="0"/>
              <a:t>log</a:t>
            </a:r>
            <a:r>
              <a:rPr lang="zh-CN" altLang="en-US" dirty="0"/>
              <a:t>打出，仅在</a:t>
            </a:r>
            <a:r>
              <a:rPr lang="en-US" altLang="zh-CN" dirty="0"/>
              <a:t>pc</a:t>
            </a:r>
            <a:r>
              <a:rPr lang="zh-CN" altLang="en-US" dirty="0"/>
              <a:t>端时才会打印。</a:t>
            </a:r>
          </a:p>
          <a:p>
            <a:pPr>
              <a:lnSpc>
                <a:spcPct val="150000"/>
              </a:lnSpc>
            </a:pPr>
            <a:r>
              <a:rPr lang="zh-CN" altLang="en-US" dirty="0"/>
              <a:t>    </a:t>
            </a:r>
            <a:r>
              <a:rPr lang="en-US" altLang="zh-CN" dirty="0" err="1"/>
              <a:t>appId</a:t>
            </a:r>
            <a:r>
              <a:rPr lang="en-US" altLang="zh-CN" dirty="0"/>
              <a:t>: '', // </a:t>
            </a:r>
            <a:r>
              <a:rPr lang="zh-CN" altLang="en-US" dirty="0"/>
              <a:t>必填，公众号的唯一标识</a:t>
            </a:r>
          </a:p>
          <a:p>
            <a:pPr>
              <a:lnSpc>
                <a:spcPct val="150000"/>
              </a:lnSpc>
            </a:pPr>
            <a:r>
              <a:rPr lang="zh-CN" altLang="en-US" dirty="0"/>
              <a:t>    </a:t>
            </a:r>
            <a:r>
              <a:rPr lang="en-US" altLang="zh-CN" dirty="0"/>
              <a:t>timestamp: , // </a:t>
            </a:r>
            <a:r>
              <a:rPr lang="zh-CN" altLang="en-US" dirty="0"/>
              <a:t>必填，生成签名的时间戳</a:t>
            </a:r>
          </a:p>
          <a:p>
            <a:pPr>
              <a:lnSpc>
                <a:spcPct val="150000"/>
              </a:lnSpc>
            </a:pPr>
            <a:r>
              <a:rPr lang="zh-CN" altLang="en-US" dirty="0"/>
              <a:t>    </a:t>
            </a:r>
            <a:r>
              <a:rPr lang="en-US" altLang="zh-CN" dirty="0" err="1"/>
              <a:t>nonceStr</a:t>
            </a:r>
            <a:r>
              <a:rPr lang="en-US" altLang="zh-CN" dirty="0"/>
              <a:t>: '', // </a:t>
            </a:r>
            <a:r>
              <a:rPr lang="zh-CN" altLang="en-US" dirty="0"/>
              <a:t>必填，生成签名的随机串</a:t>
            </a:r>
          </a:p>
          <a:p>
            <a:pPr>
              <a:lnSpc>
                <a:spcPct val="150000"/>
              </a:lnSpc>
            </a:pPr>
            <a:r>
              <a:rPr lang="zh-CN" altLang="en-US" dirty="0"/>
              <a:t>    </a:t>
            </a:r>
            <a:r>
              <a:rPr lang="en-US" altLang="zh-CN" dirty="0"/>
              <a:t>signature: '',// </a:t>
            </a:r>
            <a:r>
              <a:rPr lang="zh-CN" altLang="en-US" dirty="0"/>
              <a:t>必填，签名，见附录</a:t>
            </a:r>
            <a:r>
              <a:rPr lang="en-US" altLang="zh-CN" dirty="0"/>
              <a:t>1</a:t>
            </a:r>
            <a:endParaRPr lang="zh-CN" altLang="en-US" dirty="0"/>
          </a:p>
          <a:p>
            <a:pPr>
              <a:lnSpc>
                <a:spcPct val="150000"/>
              </a:lnSpc>
            </a:pPr>
            <a:r>
              <a:rPr lang="zh-CN" altLang="en-US" dirty="0"/>
              <a:t>    </a:t>
            </a:r>
            <a:r>
              <a:rPr lang="en-US" altLang="zh-CN" dirty="0" err="1"/>
              <a:t>jsApiList</a:t>
            </a:r>
            <a:r>
              <a:rPr lang="en-US" altLang="zh-CN" dirty="0"/>
              <a:t>: [] // </a:t>
            </a:r>
            <a:r>
              <a:rPr lang="zh-CN" altLang="en-US" dirty="0"/>
              <a:t>必填，需要使用的</a:t>
            </a:r>
            <a:r>
              <a:rPr lang="en-US" altLang="zh-CN" dirty="0"/>
              <a:t>JS</a:t>
            </a:r>
            <a:r>
              <a:rPr lang="zh-CN" altLang="en-US" dirty="0"/>
              <a:t>接口列表，所有</a:t>
            </a:r>
            <a:r>
              <a:rPr lang="en-US" altLang="zh-CN" dirty="0"/>
              <a:t>JS</a:t>
            </a:r>
            <a:r>
              <a:rPr lang="zh-CN" altLang="en-US" dirty="0"/>
              <a:t>接口列表见附录</a:t>
            </a:r>
            <a:r>
              <a:rPr lang="en-US" altLang="zh-CN" dirty="0"/>
              <a:t>2</a:t>
            </a:r>
            <a:endParaRPr lang="zh-CN" altLang="en-US" dirty="0"/>
          </a:p>
          <a:p>
            <a:pPr>
              <a:lnSpc>
                <a:spcPct val="150000"/>
              </a:lnSpc>
            </a:pPr>
            <a:r>
              <a:rPr lang="en-US" altLang="zh-CN" dirty="0"/>
              <a:t>});</a:t>
            </a:r>
            <a:endParaRPr lang="zh-CN" altLang="en-US" dirty="0"/>
          </a:p>
          <a:p>
            <a:endParaRPr lang="zh-CN" altLang="en-US" dirty="0"/>
          </a:p>
        </p:txBody>
      </p:sp>
    </p:spTree>
    <p:extLst>
      <p:ext uri="{BB962C8B-B14F-4D97-AF65-F5344CB8AC3E}">
        <p14:creationId xmlns:p14="http://schemas.microsoft.com/office/powerpoint/2010/main" val="1236112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113956" cy="685800"/>
          </a:xfrm>
        </p:spPr>
        <p:txBody>
          <a:bodyPr/>
          <a:lstStyle/>
          <a:p>
            <a:r>
              <a:rPr lang="en-US" altLang="zh-CN" b="0" dirty="0"/>
              <a:t>Ready</a:t>
            </a:r>
            <a:r>
              <a:rPr lang="zh-CN" altLang="en-US" b="0" dirty="0"/>
              <a:t>接口的回调函数</a:t>
            </a:r>
          </a:p>
        </p:txBody>
      </p:sp>
    </p:spTree>
    <p:extLst>
      <p:ext uri="{BB962C8B-B14F-4D97-AF65-F5344CB8AC3E}">
        <p14:creationId xmlns:p14="http://schemas.microsoft.com/office/powerpoint/2010/main" val="636796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5788135" cy="685800"/>
          </a:xfrm>
        </p:spPr>
        <p:txBody>
          <a:bodyPr/>
          <a:lstStyle/>
          <a:p>
            <a:r>
              <a:rPr lang="en-US" altLang="zh-CN" b="0" dirty="0"/>
              <a:t>Error</a:t>
            </a:r>
            <a:r>
              <a:rPr lang="zh-CN" altLang="en-US" b="0" dirty="0"/>
              <a:t>接口的回调函数</a:t>
            </a:r>
          </a:p>
        </p:txBody>
      </p:sp>
    </p:spTree>
    <p:extLst>
      <p:ext uri="{BB962C8B-B14F-4D97-AF65-F5344CB8AC3E}">
        <p14:creationId xmlns:p14="http://schemas.microsoft.com/office/powerpoint/2010/main" val="10670761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CONTENTSID" val="326"/>
  <p:tag name="MH_SECTIONID" val="327,328,"/>
</p:tagLst>
</file>

<file path=ppt/theme/theme1.xml><?xml version="1.0" encoding="utf-8"?>
<a:theme xmlns:a="http://schemas.openxmlformats.org/drawingml/2006/main" name="Office 主题">
  <a:themeElements>
    <a:clrScheme name="自定义 1">
      <a:dk1>
        <a:srgbClr val="000000"/>
      </a:dk1>
      <a:lt1>
        <a:sysClr val="window" lastClr="FFFFFF"/>
      </a:lt1>
      <a:dk2>
        <a:srgbClr val="5E5E5E"/>
      </a:dk2>
      <a:lt2>
        <a:srgbClr val="DDDDDD"/>
      </a:lt2>
      <a:accent1>
        <a:srgbClr val="306786"/>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4.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A000120140530A47KPBG</Template>
  <TotalTime>8633</TotalTime>
  <Words>410</Words>
  <Application>Microsoft Office PowerPoint</Application>
  <PresentationFormat>宽屏</PresentationFormat>
  <Paragraphs>55</Paragraphs>
  <Slides>21</Slides>
  <Notes>1</Notes>
  <HiddenSlides>0</HiddenSlides>
  <MMClips>0</MMClips>
  <ScaleCrop>false</ScaleCrop>
  <HeadingPairs>
    <vt:vector size="6" baseType="variant">
      <vt:variant>
        <vt:lpstr>已用的字体</vt:lpstr>
      </vt:variant>
      <vt:variant>
        <vt:i4>10</vt:i4>
      </vt:variant>
      <vt:variant>
        <vt:lpstr>主题</vt:lpstr>
      </vt:variant>
      <vt:variant>
        <vt:i4>5</vt:i4>
      </vt:variant>
      <vt:variant>
        <vt:lpstr>幻灯片标题</vt:lpstr>
      </vt:variant>
      <vt:variant>
        <vt:i4>21</vt:i4>
      </vt:variant>
    </vt:vector>
  </HeadingPairs>
  <TitlesOfParts>
    <vt:vector size="36" baseType="lpstr">
      <vt:lpstr>冬青黑体简体中文 W3</vt:lpstr>
      <vt:lpstr>冬青黑体简体中文 W6</vt:lpstr>
      <vt:lpstr>宋体</vt:lpstr>
      <vt:lpstr>微软雅黑</vt:lpstr>
      <vt:lpstr>Arial</vt:lpstr>
      <vt:lpstr>Arial Narrow</vt:lpstr>
      <vt:lpstr>Calibri</vt:lpstr>
      <vt:lpstr>Calibri Light</vt:lpstr>
      <vt:lpstr>Tempus Sans ITC</vt:lpstr>
      <vt:lpstr>Wingdings</vt:lpstr>
      <vt:lpstr>Office 主题</vt:lpstr>
      <vt:lpstr>自定义设计方案</vt:lpstr>
      <vt:lpstr>01.Business Plan Full Coulour</vt:lpstr>
      <vt:lpstr>1_自定义设计方案</vt:lpstr>
      <vt:lpstr>2_01.Business Plan Full Coulour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TonySong</dc:creator>
  <cp:lastModifiedBy>Python C</cp:lastModifiedBy>
  <cp:revision>1739</cp:revision>
  <dcterms:created xsi:type="dcterms:W3CDTF">2014-07-07T13:10:41Z</dcterms:created>
  <dcterms:modified xsi:type="dcterms:W3CDTF">2017-08-28T08:34:20Z</dcterms:modified>
</cp:coreProperties>
</file>