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2"/>
  </p:notesMasterIdLst>
  <p:handoutMasterIdLst>
    <p:handoutMasterId r:id="rId23"/>
  </p:handoutMasterIdLst>
  <p:sldIdLst>
    <p:sldId id="257" r:id="rId6"/>
    <p:sldId id="446" r:id="rId7"/>
    <p:sldId id="451" r:id="rId8"/>
    <p:sldId id="481" r:id="rId9"/>
    <p:sldId id="482" r:id="rId10"/>
    <p:sldId id="466" r:id="rId11"/>
    <p:sldId id="460" r:id="rId12"/>
    <p:sldId id="456" r:id="rId13"/>
    <p:sldId id="480" r:id="rId14"/>
    <p:sldId id="440" r:id="rId15"/>
    <p:sldId id="452" r:id="rId16"/>
    <p:sldId id="487" r:id="rId17"/>
    <p:sldId id="435" r:id="rId18"/>
    <p:sldId id="486" r:id="rId19"/>
    <p:sldId id="485" r:id="rId20"/>
    <p:sldId id="31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3" d="100"/>
          <a:sy n="63" d="100"/>
        </p:scale>
        <p:origin x="816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复习总结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服务器的配置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81044DB-5DAA-45FE-B324-1F8A4718636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对微信平台的一点思考</a:t>
            </a:r>
          </a:p>
        </p:txBody>
      </p:sp>
    </p:spTree>
    <p:extLst>
      <p:ext uri="{BB962C8B-B14F-4D97-AF65-F5344CB8AC3E}">
        <p14:creationId xmlns:p14="http://schemas.microsoft.com/office/powerpoint/2010/main" val="144349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705268" cy="685800"/>
          </a:xfrm>
        </p:spPr>
        <p:txBody>
          <a:bodyPr/>
          <a:lstStyle/>
          <a:p>
            <a:r>
              <a:rPr lang="zh-CN" altLang="en-US" b="0" dirty="0"/>
              <a:t>实际业务的需求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36210" cy="685800"/>
          </a:xfrm>
        </p:spPr>
        <p:txBody>
          <a:bodyPr/>
          <a:lstStyle/>
          <a:p>
            <a:r>
              <a:rPr lang="zh-CN" altLang="en-US" b="0" dirty="0"/>
              <a:t>公众号管理</a:t>
            </a:r>
            <a:r>
              <a:rPr lang="zh-CN" altLang="en-US" b="0" dirty="0" smtClean="0"/>
              <a:t>后台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158240" y="1844040"/>
            <a:ext cx="8519160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公众号管理后台已经实现了大部分运用公众号的基本操作，大部分操作直接登录完成即可，比自己开发一套出来要方便省时。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是需要原始的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格式的数据，则需要调用接口查询数据然后返回。回复消息希望更加智能则需要配置接入服务器。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2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6840030" cy="685800"/>
          </a:xfrm>
        </p:spPr>
        <p:txBody>
          <a:bodyPr/>
          <a:lstStyle/>
          <a:p>
            <a:r>
              <a:rPr lang="zh-CN" altLang="en-US" b="0" dirty="0"/>
              <a:t>自实现管理控制台</a:t>
            </a:r>
          </a:p>
        </p:txBody>
      </p:sp>
    </p:spTree>
    <p:extLst>
      <p:ext uri="{BB962C8B-B14F-4D97-AF65-F5344CB8AC3E}">
        <p14:creationId xmlns:p14="http://schemas.microsoft.com/office/powerpoint/2010/main" val="148782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D9D4789-303D-467C-AFCF-1F756CE1802A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整体梳理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E4CADF-D9FF-4E88-9876-447A15F07A1A}"/>
              </a:ext>
            </a:extLst>
          </p:cNvPr>
          <p:cNvSpPr txBox="1"/>
          <p:nvPr/>
        </p:nvSpPr>
        <p:spPr>
          <a:xfrm>
            <a:off x="1327355" y="1769806"/>
            <a:ext cx="97339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本课程可分为三大部分：公众号基础与配置接入服务器；微信消息处理；微信接口调用。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消息处理是微信客户端发送消息到公众号后，微信服务器会把消息转发到开发者服务器，开发者服务器对此做出相应回复。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接口调用是开发者主动发起请求到微信服务器，并根据返回的结果做处理。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扩展或者是第三方扩展处理请求。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在整个过程中讲解了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，这些都是微信为了方便开发者而提供的前端工具。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实际上，微信支付并没有在微信开发者文档说明，而是独立的一个模块，在微信支付文档里有详细说明，但是和微信开发联系是很紧密的，实际的工作往往会涉及到微信支付的接口。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网页授权可以用作第三方登录，需要在微信中使用，网站独立的第三方登录是另一个接口，在微信开放平台中接入。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组织方式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853440" y="1874520"/>
            <a:ext cx="1007364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微信服务器转发消息，事件消息通知，网页授权这些可以对接开发者服务器进行十分丰富的功能开发，完成更加完善的业务操作。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微信接口的演示代码要组织成更完整的体系，完善后台的管理的功能，提供网页形式的快速操作工具。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信服务器通知开发者服务器后，在必要的时候，可以调用微信接口，所以处理消息与调用接口可以完成非常复杂的功能。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分工与合作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F540757-2DF2-4689-9860-0FF6F3C265D1}"/>
              </a:ext>
            </a:extLst>
          </p:cNvPr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整体脉络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重点回顾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529461" cy="685800"/>
          </a:xfrm>
        </p:spPr>
        <p:txBody>
          <a:bodyPr/>
          <a:lstStyle/>
          <a:p>
            <a:r>
              <a:rPr lang="zh-CN" altLang="en-US" b="0" dirty="0" smtClean="0"/>
              <a:t>开发过程</a:t>
            </a:r>
            <a:r>
              <a:rPr lang="zh-CN" altLang="en-US" b="0" dirty="0" smtClean="0"/>
              <a:t>要</a:t>
            </a:r>
            <a:r>
              <a:rPr lang="zh-CN" altLang="en-US" b="0" dirty="0"/>
              <a:t>注意的问题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645920"/>
            <a:ext cx="104851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开发者配置要按照要求配置好，启用加密注意密钥的位数要求。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者配置的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验证与回复消息是互斥的，注意配置过程中修改代码。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注意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版本导致的处理错误，微信提供的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以及示例代码都是使用旧版本的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完成的，如果使用的话，注意修改相应的语法。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注意接口调用的频次限制，对于需要缓存的数据要有缓存处理，避免频繁地发起请求。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JS-SDK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以及支付授权目录注意要求，填写域名要与格式对应，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JS-SDK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配置安全域名使用以及域名即可，后面无需加具体路径。</a:t>
            </a:r>
            <a:endParaRPr lang="en-US" altLang="zh-CN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调用接口提交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数据，如果使用</a:t>
            </a:r>
            <a:r>
              <a:rPr lang="en-US" altLang="zh-CN" dirty="0" err="1" smtClean="0">
                <a:latin typeface="Calibri" panose="020F0502020204030204" pitchFamily="34" charset="0"/>
                <a:ea typeface="微软雅黑" panose="020B0503020204020204" pitchFamily="34" charset="-122"/>
              </a:rPr>
              <a:t>json_encode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函数转换成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格式，则注意要加选项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JSON_UNESCAPED_UNICODE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选项，否则中文会被转化成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\u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开头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utf-8</a:t>
            </a:r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编码值，微信会提示错误。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CURL</a:t>
            </a:r>
            <a:r>
              <a:rPr lang="zh-CN" altLang="en-US" b="0" dirty="0"/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8599</TotalTime>
  <Words>622</Words>
  <Application>Microsoft Office PowerPoint</Application>
  <PresentationFormat>宽屏</PresentationFormat>
  <Paragraphs>48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1740</cp:revision>
  <dcterms:created xsi:type="dcterms:W3CDTF">2014-07-07T13:10:41Z</dcterms:created>
  <dcterms:modified xsi:type="dcterms:W3CDTF">2017-09-05T17:36:20Z</dcterms:modified>
</cp:coreProperties>
</file>