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3"/>
  </p:notesMasterIdLst>
  <p:handoutMasterIdLst>
    <p:handoutMasterId r:id="rId34"/>
  </p:handoutMasterIdLst>
  <p:sldIdLst>
    <p:sldId id="257" r:id="rId6"/>
    <p:sldId id="446" r:id="rId7"/>
    <p:sldId id="454" r:id="rId8"/>
    <p:sldId id="451" r:id="rId9"/>
    <p:sldId id="465" r:id="rId10"/>
    <p:sldId id="480" r:id="rId11"/>
    <p:sldId id="479" r:id="rId12"/>
    <p:sldId id="466" r:id="rId13"/>
    <p:sldId id="460" r:id="rId14"/>
    <p:sldId id="439" r:id="rId15"/>
    <p:sldId id="456" r:id="rId16"/>
    <p:sldId id="440" r:id="rId17"/>
    <p:sldId id="467" r:id="rId18"/>
    <p:sldId id="470" r:id="rId19"/>
    <p:sldId id="471" r:id="rId20"/>
    <p:sldId id="483" r:id="rId21"/>
    <p:sldId id="484" r:id="rId22"/>
    <p:sldId id="452" r:id="rId23"/>
    <p:sldId id="473" r:id="rId24"/>
    <p:sldId id="472" r:id="rId25"/>
    <p:sldId id="469" r:id="rId26"/>
    <p:sldId id="457" r:id="rId27"/>
    <p:sldId id="485" r:id="rId28"/>
    <p:sldId id="435" r:id="rId29"/>
    <p:sldId id="481" r:id="rId30"/>
    <p:sldId id="482" r:id="rId31"/>
    <p:sldId id="31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delete?access_token=ACCESS_TOKEN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自定义菜单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扩展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在浏览器上输入网址后，是浏览器发起的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如何使用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原生</a:t>
            </a:r>
            <a:r>
              <a:rPr lang="en-US" altLang="zh-CN" b="0" dirty="0"/>
              <a:t>CURL</a:t>
            </a:r>
            <a:r>
              <a:rPr lang="zh-CN" altLang="en-US" b="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$c=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curl_init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('http://www.baidu.com');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c,CURLOPT_RETURNTRANSFER,true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禁止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//https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连接设置为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false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c,CURLOPT_SSL_VERIFYPEER,false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$ret =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curl_exec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curl_close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echo $ret;</a:t>
            </a:r>
            <a:endParaRPr lang="zh-CN" altLang="en-US" dirty="0"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data,$options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后面的参数选项可以没有，网站开发过程中前后端显示数据不会有问题，但是微信服务器会检测数据编码，如果没有参数，在传递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数据会返回错误信息。这种情况要使用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5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098" y="4181748"/>
            <a:ext cx="9672637" cy="195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/>
          </a:p>
          <a:p>
            <a:pPr lvl="1">
              <a:lnSpc>
                <a:spcPts val="2900"/>
              </a:lnSpc>
            </a:pPr>
            <a:r>
              <a:rPr lang="pl-PL" altLang="zh-CN" sz="2000" dirty="0"/>
              <a:t>{"name":"\u6cb3\u5317\u5e08\u8303\u5927\u5b66","address":"\u6cb3\u5317\u77f3\u5bb6\u5e84\u88d5\u534e\u533a\u5357\u4e8c\u73af"}</a:t>
            </a:r>
            <a:endParaRPr lang="en-US" altLang="zh-CN" sz="2000" dirty="0"/>
          </a:p>
          <a:p>
            <a:pPr>
              <a:lnSpc>
                <a:spcPts val="29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/>
              <a:t>{"name":"</a:t>
            </a:r>
            <a:r>
              <a:rPr lang="zh-CN" altLang="en-US" sz="2000" dirty="0"/>
              <a:t>河北师范大学</a:t>
            </a:r>
            <a:r>
              <a:rPr lang="en-US" altLang="zh-CN" sz="2000" dirty="0"/>
              <a:t>","address":"</a:t>
            </a:r>
            <a:r>
              <a:rPr lang="zh-CN" altLang="en-US" sz="2000" dirty="0"/>
              <a:t>河北石家庄裕华区南二环</a:t>
            </a:r>
            <a:r>
              <a:rPr lang="en-US" altLang="zh-CN" sz="2000" dirty="0"/>
              <a:t>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7C55C4-0DF0-4067-B87D-72E96FA8F886}"/>
              </a:ext>
            </a:extLst>
          </p:cNvPr>
          <p:cNvSpPr/>
          <p:nvPr/>
        </p:nvSpPr>
        <p:spPr>
          <a:xfrm>
            <a:off x="1054098" y="1616925"/>
            <a:ext cx="85520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$json_test = [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'name'=&gt;'河北师范大学',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'address'=&gt;'河北省石家庄市裕华区南二环'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];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json_encode($json_test) . '&lt;br&gt;&lt;br&gt;';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json_encode($json_test,JSON_UNESCAPED_UNICODE);</a:t>
            </a:r>
          </a:p>
        </p:txBody>
      </p:sp>
    </p:spTree>
    <p:extLst>
      <p:ext uri="{BB962C8B-B14F-4D97-AF65-F5344CB8AC3E}">
        <p14:creationId xmlns:p14="http://schemas.microsoft.com/office/powerpoint/2010/main" val="10253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IP</a:t>
            </a:r>
            <a:r>
              <a:rPr lang="zh-CN" altLang="en-US" b="0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获取</a:t>
            </a:r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https://api.weixin.qq.com/cgi-bin/token?grant_type=client_credential&amp;appid=APPID&amp;secret=APPSECRET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23CA5-A562-4F63-974D-0F8CE9AD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0462"/>
              </p:ext>
            </p:extLst>
          </p:nvPr>
        </p:nvGraphicFramePr>
        <p:xfrm>
          <a:off x="1178308" y="2728837"/>
          <a:ext cx="9416118" cy="1515988"/>
        </p:xfrm>
        <a:graphic>
          <a:graphicData uri="http://schemas.openxmlformats.org/drawingml/2006/table">
            <a:tbl>
              <a:tblPr/>
              <a:tblGrid>
                <a:gridCol w="1765522">
                  <a:extLst>
                    <a:ext uri="{9D8B030D-6E8A-4147-A177-3AD203B41FA5}">
                      <a16:colId xmlns:a16="http://schemas.microsoft.com/office/drawing/2014/main" val="659894200"/>
                    </a:ext>
                  </a:extLst>
                </a:gridCol>
                <a:gridCol w="1765522">
                  <a:extLst>
                    <a:ext uri="{9D8B030D-6E8A-4147-A177-3AD203B41FA5}">
                      <a16:colId xmlns:a16="http://schemas.microsoft.com/office/drawing/2014/main" val="2372074123"/>
                    </a:ext>
                  </a:extLst>
                </a:gridCol>
                <a:gridCol w="5885074">
                  <a:extLst>
                    <a:ext uri="{9D8B030D-6E8A-4147-A177-3AD203B41FA5}">
                      <a16:colId xmlns:a16="http://schemas.microsoft.com/office/drawing/2014/main" val="1010133272"/>
                    </a:ext>
                  </a:extLst>
                </a:gridCol>
              </a:tblGrid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 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是否必须 </a:t>
                      </a:r>
                      <a:endParaRPr lang="zh-CN" altLang="en-US" b="1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764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access_token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client_credential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46300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725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secret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第三方用户唯一凭证密钥，即</a:t>
                      </a:r>
                      <a:r>
                        <a:rPr lang="en-US" altLang="zh-CN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appsecret</a:t>
                      </a:r>
                      <a:endParaRPr lang="zh-CN" alt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282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800983-57EC-43E5-B7B1-FE97DD3876EF}"/>
              </a:ext>
            </a:extLst>
          </p:cNvPr>
          <p:cNvSpPr txBox="1"/>
          <p:nvPr/>
        </p:nvSpPr>
        <p:spPr>
          <a:xfrm>
            <a:off x="1355834" y="4656083"/>
            <a:ext cx="727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{"access_token":"ACCESS_TOKEN","expires_in":7200}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小练习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管理的类，用于快速获取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。要求：每次获取从已获得的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读取，如果没有或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过期则重新获取，否则直接返回已获取的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22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852557" cy="685800"/>
          </a:xfrm>
        </p:spPr>
        <p:txBody>
          <a:bodyPr/>
          <a:lstStyle/>
          <a:p>
            <a:r>
              <a:rPr lang="zh-CN" altLang="en-US" b="0" dirty="0"/>
              <a:t>创建自定义菜单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调用接口：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https://api.weixin.qq.com/cgi-bin/menu/get?access_token=ACCESS_TOKEN</a:t>
            </a:r>
          </a:p>
        </p:txBody>
      </p:sp>
    </p:spTree>
    <p:extLst>
      <p:ext uri="{BB962C8B-B14F-4D97-AF65-F5344CB8AC3E}">
        <p14:creationId xmlns:p14="http://schemas.microsoft.com/office/powerpoint/2010/main" val="123305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删除自定义菜单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删除自定义菜单接口：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https://api.weixin.qq.com/cgi-bin/menu/delete?access_token=ACCESS_TOKEN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对应创建接口，正确的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返回结果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03637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在以上基础上，讲解微信接口调用流程，获取并使用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在微信公众平台开发者工具里面有公众平台测试账号选项，微信测试号使用微信客户端扫码既可登录。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测试号可以使用所有微信公众平台提供的接口，推出的目的就是针对开发者测试使用。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35279" cy="685800"/>
          </a:xfrm>
        </p:spPr>
        <p:txBody>
          <a:bodyPr/>
          <a:lstStyle/>
          <a:p>
            <a:r>
              <a:rPr lang="zh-CN" altLang="en-US" b="0" dirty="0"/>
              <a:t>如何申请微信测试号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登录微信公众号，之后打开左侧导航下边的开发者工具，页面有‘公众平台测试账号’选项，点击进入。之后弹出的页面，直接点击登录会显示二维码，使用手机微信扫码即可登录。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DECA7-1F4B-4FEC-A04D-3160E98B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353505"/>
            <a:ext cx="6736388" cy="30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测试号与</a:t>
            </a:r>
            <a:r>
              <a:rPr lang="en-US" altLang="zh-CN" b="0" dirty="0"/>
              <a:t>URL</a:t>
            </a:r>
            <a:r>
              <a:rPr lang="zh-CN" altLang="en-US" b="0" dirty="0"/>
              <a:t>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102704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测试号没有加密功能，不能配置加密密钥与加密模式。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8464</TotalTime>
  <Words>1711</Words>
  <Application>Microsoft Office PowerPoint</Application>
  <PresentationFormat>宽屏</PresentationFormat>
  <Paragraphs>175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Microsoft JhengHei</vt:lpstr>
      <vt:lpstr>冬青黑体简体中文 W3</vt:lpstr>
      <vt:lpstr>冬青黑体简体中文 W6</vt:lpstr>
      <vt:lpstr>仿宋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1726</cp:revision>
  <dcterms:created xsi:type="dcterms:W3CDTF">2014-07-07T13:10:41Z</dcterms:created>
  <dcterms:modified xsi:type="dcterms:W3CDTF">2017-09-06T02:05:56Z</dcterms:modified>
</cp:coreProperties>
</file>