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1"/>
  </p:notesMasterIdLst>
  <p:handoutMasterIdLst>
    <p:handoutMasterId r:id="rId22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84" r:id="rId13"/>
    <p:sldId id="483" r:id="rId14"/>
    <p:sldId id="460" r:id="rId15"/>
    <p:sldId id="480" r:id="rId16"/>
    <p:sldId id="456" r:id="rId17"/>
    <p:sldId id="452" r:id="rId18"/>
    <p:sldId id="473" r:id="rId19"/>
    <p:sldId id="485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15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99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4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9" r:id="rId9"/>
    <p:sldLayoutId id="214748370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事件消息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关注公众号的事件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6811" y="1585913"/>
            <a:ext cx="1004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用户关注微信公众号后，微信服务器会发送事件消息到开发者服务器。开发者服务器收到消息后，可回复消息，据此可实现消息自动回复。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用户关注公众号后，开发者服务器会收到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的事件消息。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取消关注的事件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8975725" cy="18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取消关注公众号的事件，微信服务器会发送取消关注的事件通知到开发者服务器，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unsubscribe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取消关注是不能回复消息的。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19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菜单事件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取消关注事件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扫描二维码与地理位置事件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微信事件消息类型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80403"/>
            <a:ext cx="4889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扫描带参数二维码事件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上报地理位置事件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自定义菜单事件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点击菜单拉取消息时的事件推送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点击菜单跳转链接时的事件推送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100" y="4765093"/>
            <a:ext cx="9390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当发生以上情况时，微信服务器会把事件类型的消息发送到开发者服务器。但不是所有事件回复消息都可以收到，只有部分事件微信服务器才会把返回的消息发送到客户端。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微信事件的</a:t>
            </a:r>
            <a:r>
              <a:rPr lang="en-US" altLang="zh-CN" b="0" dirty="0"/>
              <a:t>XML</a:t>
            </a:r>
            <a:r>
              <a:rPr lang="zh-CN" altLang="en-US" b="0" dirty="0"/>
              <a:t>格式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9837" y="1671639"/>
            <a:ext cx="8418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关注公众号的事件格式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&lt;xml&gt;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FromUserName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&gt;123456789&lt;/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CreateTime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&gt;&lt;![CDATA[event]]&gt;&lt;/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&lt;Event&gt;&lt;![CDATA[subscribe]]&gt;&lt;/Event&gt;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事件格式与消息格式很相似，解析后，根据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MsgType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判断是否为事件类型。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事件与普通消息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微信事件消息与普通消息并没有本质区别，只是并非由微信用户发送消息，而是微信服务器对用户的某些操作进行响应，并把结果通知到开发者服务器。使用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=event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标记为事件类型的消息。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如何处理事件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40601-ACA2-4F89-9E22-A75733391128}"/>
              </a:ext>
            </a:extLst>
          </p:cNvPr>
          <p:cNvSpPr txBox="1"/>
          <p:nvPr/>
        </p:nvSpPr>
        <p:spPr>
          <a:xfrm>
            <a:off x="1054099" y="5614219"/>
            <a:ext cx="901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在对应的事件类型中编写处理代码。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2EDF74-0718-4999-9E95-3F112BF0F6CC}"/>
              </a:ext>
            </a:extLst>
          </p:cNvPr>
          <p:cNvSpPr txBox="1"/>
          <p:nvPr/>
        </p:nvSpPr>
        <p:spPr>
          <a:xfrm>
            <a:off x="1054099" y="1575168"/>
            <a:ext cx="6910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Switch($event){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case ‘subscribe’: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case ‘unsubscribe’: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case ‘LOCATION’: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case ‘CLICK’: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case ‘VIEW’: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default:;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菜单事件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9801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用户进行点击菜单操作，会产生菜单事件并通知开发者服务器。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注意，点击菜单弹出子菜单，不会产生上报。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点击菜单拉取消息时的事件为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点击菜单跳转链接时的事件为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534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8988</TotalTime>
  <Words>587</Words>
  <Application>Microsoft Office PowerPoint</Application>
  <PresentationFormat>宽屏</PresentationFormat>
  <Paragraphs>73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1734</cp:revision>
  <dcterms:created xsi:type="dcterms:W3CDTF">2014-07-07T13:10:41Z</dcterms:created>
  <dcterms:modified xsi:type="dcterms:W3CDTF">2017-09-06T02:18:41Z</dcterms:modified>
</cp:coreProperties>
</file>