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6"/>
  </p:notesMasterIdLst>
  <p:handoutMasterIdLst>
    <p:handoutMasterId r:id="rId27"/>
  </p:handoutMasterIdLst>
  <p:sldIdLst>
    <p:sldId id="257" r:id="rId6"/>
    <p:sldId id="446" r:id="rId7"/>
    <p:sldId id="454" r:id="rId8"/>
    <p:sldId id="451" r:id="rId9"/>
    <p:sldId id="481" r:id="rId10"/>
    <p:sldId id="482" r:id="rId11"/>
    <p:sldId id="466" r:id="rId12"/>
    <p:sldId id="439" r:id="rId13"/>
    <p:sldId id="456" r:id="rId14"/>
    <p:sldId id="460" r:id="rId15"/>
    <p:sldId id="440" r:id="rId16"/>
    <p:sldId id="467" r:id="rId17"/>
    <p:sldId id="480" r:id="rId18"/>
    <p:sldId id="474" r:id="rId19"/>
    <p:sldId id="483" r:id="rId20"/>
    <p:sldId id="452" r:id="rId21"/>
    <p:sldId id="471" r:id="rId22"/>
    <p:sldId id="470" r:id="rId23"/>
    <p:sldId id="475" r:id="rId24"/>
    <p:sldId id="311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67" d="100"/>
          <a:sy n="67" d="100"/>
        </p:scale>
        <p:origin x="660" y="72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340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20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2017/8/17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2017/8/17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2017/8/17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2017/8/17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eui.io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s.wx.qq.com/open/libs/weui/1.1.2/weui.css" TargetMode="External"/><Relationship Id="rId2" Type="http://schemas.openxmlformats.org/officeDocument/2006/relationships/hyperlink" Target="https://github.com/Tencent/weui/wiki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s.wx.qq.com/open/libs/weui/1.1.2/weui.min.cs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9</a:t>
            </a:r>
            <a:r>
              <a:rPr lang="zh-CN" altLang="en-US" dirty="0" smtClean="0"/>
              <a:t>讲 </a:t>
            </a:r>
            <a:r>
              <a:rPr lang="en-US" altLang="zh-CN" dirty="0" err="1" smtClean="0"/>
              <a:t>WeUI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第二讲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介绍与基础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实现表单功能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en-US" altLang="zh-CN" b="0" dirty="0" smtClean="0"/>
              <a:t>flex</a:t>
            </a: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054099" y="1785938"/>
            <a:ext cx="32321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用于快速进行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49" y="1785938"/>
            <a:ext cx="3363058" cy="971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0150" y="3143251"/>
            <a:ext cx="96876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示例代码：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&lt;</a:t>
            </a:r>
            <a:r>
              <a:rPr lang="en-US" altLang="zh-CN" dirty="0"/>
              <a:t>div class="</a:t>
            </a:r>
            <a:r>
              <a:rPr lang="en-US" altLang="zh-CN" dirty="0" err="1"/>
              <a:t>weui</a:t>
            </a:r>
            <a:r>
              <a:rPr lang="en-US" altLang="zh-CN" dirty="0"/>
              <a:t>-flex"&gt;</a:t>
            </a:r>
          </a:p>
          <a:p>
            <a:r>
              <a:rPr lang="en-US" altLang="zh-CN" dirty="0"/>
              <a:t>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flex__item</a:t>
            </a:r>
            <a:r>
              <a:rPr lang="en-US" altLang="zh-CN" dirty="0"/>
              <a:t>"&gt;</a:t>
            </a:r>
            <a:r>
              <a:rPr lang="en-US" altLang="zh-CN" dirty="0" err="1"/>
              <a:t>weui</a:t>
            </a:r>
            <a:r>
              <a:rPr lang="en-US" altLang="zh-CN" dirty="0"/>
              <a:t>&lt;/div&gt;</a:t>
            </a:r>
          </a:p>
          <a:p>
            <a:r>
              <a:rPr lang="en-US" altLang="zh-CN" dirty="0"/>
              <a:t>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flex__item</a:t>
            </a:r>
            <a:r>
              <a:rPr lang="en-US" altLang="zh-CN" dirty="0"/>
              <a:t>"&gt;</a:t>
            </a:r>
            <a:r>
              <a:rPr lang="en-US" altLang="zh-CN" dirty="0" err="1"/>
              <a:t>weui</a:t>
            </a:r>
            <a:r>
              <a:rPr lang="en-US" altLang="zh-CN" dirty="0"/>
              <a:t>&lt;/div&gt;</a:t>
            </a:r>
          </a:p>
          <a:p>
            <a:r>
              <a:rPr lang="en-US" altLang="zh-CN" dirty="0"/>
              <a:t>      &lt;/div&gt;</a:t>
            </a:r>
          </a:p>
          <a:p>
            <a:r>
              <a:rPr lang="en-US" altLang="zh-CN" dirty="0"/>
              <a:t>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-flex"&gt;</a:t>
            </a:r>
          </a:p>
          <a:p>
            <a:r>
              <a:rPr lang="en-US" altLang="zh-CN" dirty="0"/>
              <a:t>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flex__item</a:t>
            </a:r>
            <a:r>
              <a:rPr lang="en-US" altLang="zh-CN" dirty="0"/>
              <a:t>"&gt;block&lt;/div&gt;</a:t>
            </a:r>
          </a:p>
          <a:p>
            <a:r>
              <a:rPr lang="en-US" altLang="zh-CN" dirty="0"/>
              <a:t>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flex__item</a:t>
            </a:r>
            <a:r>
              <a:rPr lang="en-US" altLang="zh-CN" dirty="0"/>
              <a:t>"&gt;block&lt;/div&gt;</a:t>
            </a:r>
          </a:p>
          <a:p>
            <a:r>
              <a:rPr lang="en-US" altLang="zh-CN" dirty="0"/>
              <a:t>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flex__item</a:t>
            </a:r>
            <a:r>
              <a:rPr lang="en-US" altLang="zh-CN" dirty="0"/>
              <a:t>"&gt;block&lt;/div&gt;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&lt;/</a:t>
            </a:r>
            <a:r>
              <a:rPr lang="en-US" altLang="zh-CN" dirty="0"/>
              <a:t>div&gt;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 smtClean="0"/>
              <a:t>grid</a:t>
            </a: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054100" y="1671639"/>
            <a:ext cx="728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九宫格，功能类似于微信钱包界面中的九宫格，用于展示有多个相同级别的入口。包含功能的图标和简洁的文字描述。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275" y="1543052"/>
            <a:ext cx="3289848" cy="14773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4100" y="2887682"/>
            <a:ext cx="82756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&lt;</a:t>
            </a:r>
            <a:r>
              <a:rPr lang="en-US" altLang="zh-CN" dirty="0"/>
              <a:t>div class="</a:t>
            </a:r>
            <a:r>
              <a:rPr lang="en-US" altLang="zh-CN" dirty="0" err="1"/>
              <a:t>weui</a:t>
            </a:r>
            <a:r>
              <a:rPr lang="en-US" altLang="zh-CN" dirty="0"/>
              <a:t>-grids"&gt;</a:t>
            </a:r>
          </a:p>
          <a:p>
            <a:r>
              <a:rPr lang="en-US" altLang="zh-CN" dirty="0"/>
              <a:t>        &lt;a </a:t>
            </a:r>
            <a:r>
              <a:rPr lang="en-US" altLang="zh-CN" dirty="0" err="1"/>
              <a:t>href</a:t>
            </a:r>
            <a:r>
              <a:rPr lang="en-US" altLang="zh-CN" dirty="0"/>
              <a:t>="</a:t>
            </a:r>
            <a:r>
              <a:rPr lang="en-US" altLang="zh-CN" dirty="0" err="1"/>
              <a:t>javascript</a:t>
            </a:r>
            <a:r>
              <a:rPr lang="en-US" altLang="zh-CN" dirty="0"/>
              <a:t>:;" class="</a:t>
            </a:r>
            <a:r>
              <a:rPr lang="en-US" altLang="zh-CN" dirty="0" err="1"/>
              <a:t>weui</a:t>
            </a:r>
            <a:r>
              <a:rPr lang="en-US" altLang="zh-CN" dirty="0"/>
              <a:t>-grid"&gt;</a:t>
            </a:r>
          </a:p>
          <a:p>
            <a:r>
              <a:rPr lang="en-US" altLang="zh-CN" dirty="0"/>
              <a:t>  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grid__icon</a:t>
            </a:r>
            <a:r>
              <a:rPr lang="en-US" altLang="zh-CN" dirty="0" smtClean="0"/>
              <a:t>"&gt; 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="./images/grid1.jpg" alt</a:t>
            </a:r>
            <a:r>
              <a:rPr lang="en-US" altLang="zh-CN" dirty="0" smtClean="0"/>
              <a:t>=""&gt;&lt;/</a:t>
            </a:r>
            <a:r>
              <a:rPr lang="en-US" altLang="zh-CN" dirty="0"/>
              <a:t>div&gt;</a:t>
            </a:r>
          </a:p>
          <a:p>
            <a:r>
              <a:rPr lang="en-US" altLang="zh-CN" dirty="0"/>
              <a:t>          &lt;p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grid__label</a:t>
            </a:r>
            <a:r>
              <a:rPr lang="en-US" altLang="zh-CN" dirty="0" smtClean="0"/>
              <a:t>"&gt;Button&lt;/</a:t>
            </a:r>
            <a:r>
              <a:rPr lang="en-US" altLang="zh-CN" dirty="0"/>
              <a:t>p&gt;</a:t>
            </a:r>
          </a:p>
          <a:p>
            <a:r>
              <a:rPr lang="en-US" altLang="zh-CN" dirty="0"/>
              <a:t>        &lt;/a&gt;</a:t>
            </a:r>
          </a:p>
          <a:p>
            <a:r>
              <a:rPr lang="en-US" altLang="zh-CN" dirty="0"/>
              <a:t>        &lt;a </a:t>
            </a:r>
            <a:r>
              <a:rPr lang="en-US" altLang="zh-CN" dirty="0" err="1"/>
              <a:t>href</a:t>
            </a:r>
            <a:r>
              <a:rPr lang="en-US" altLang="zh-CN" dirty="0"/>
              <a:t>="</a:t>
            </a:r>
            <a:r>
              <a:rPr lang="en-US" altLang="zh-CN" dirty="0" err="1"/>
              <a:t>javascript</a:t>
            </a:r>
            <a:r>
              <a:rPr lang="en-US" altLang="zh-CN" dirty="0"/>
              <a:t>:;" class="</a:t>
            </a:r>
            <a:r>
              <a:rPr lang="en-US" altLang="zh-CN" dirty="0" err="1"/>
              <a:t>weui</a:t>
            </a:r>
            <a:r>
              <a:rPr lang="en-US" altLang="zh-CN" dirty="0"/>
              <a:t>-grid"&gt;</a:t>
            </a:r>
          </a:p>
          <a:p>
            <a:r>
              <a:rPr lang="en-US" altLang="zh-CN" dirty="0"/>
              <a:t>  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grid__icon</a:t>
            </a:r>
            <a:r>
              <a:rPr lang="en-US" altLang="zh-CN" dirty="0" smtClean="0"/>
              <a:t>"&gt;&lt;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="./images/grid2.jpg" alt</a:t>
            </a:r>
            <a:r>
              <a:rPr lang="en-US" altLang="zh-CN" dirty="0" smtClean="0"/>
              <a:t>=""&gt;&lt;/</a:t>
            </a:r>
            <a:r>
              <a:rPr lang="en-US" altLang="zh-CN" dirty="0"/>
              <a:t>div&gt;</a:t>
            </a:r>
          </a:p>
          <a:p>
            <a:r>
              <a:rPr lang="en-US" altLang="zh-CN" dirty="0"/>
              <a:t>          &lt;p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grid__label</a:t>
            </a:r>
            <a:r>
              <a:rPr lang="en-US" altLang="zh-CN" dirty="0" smtClean="0"/>
              <a:t>"&gt;Cell&lt;/</a:t>
            </a:r>
            <a:r>
              <a:rPr lang="en-US" altLang="zh-CN" dirty="0"/>
              <a:t>p&gt;</a:t>
            </a:r>
          </a:p>
          <a:p>
            <a:r>
              <a:rPr lang="en-US" altLang="zh-CN" dirty="0"/>
              <a:t>        &lt;/a&gt;</a:t>
            </a:r>
          </a:p>
          <a:p>
            <a:r>
              <a:rPr lang="en-US" altLang="zh-CN" dirty="0"/>
              <a:t>        &lt;a </a:t>
            </a:r>
            <a:r>
              <a:rPr lang="en-US" altLang="zh-CN" dirty="0" err="1"/>
              <a:t>href</a:t>
            </a:r>
            <a:r>
              <a:rPr lang="en-US" altLang="zh-CN" dirty="0"/>
              <a:t>="</a:t>
            </a:r>
            <a:r>
              <a:rPr lang="en-US" altLang="zh-CN" dirty="0" err="1"/>
              <a:t>javascript</a:t>
            </a:r>
            <a:r>
              <a:rPr lang="en-US" altLang="zh-CN" dirty="0"/>
              <a:t>:;" class="</a:t>
            </a:r>
            <a:r>
              <a:rPr lang="en-US" altLang="zh-CN" dirty="0" err="1"/>
              <a:t>weui</a:t>
            </a:r>
            <a:r>
              <a:rPr lang="en-US" altLang="zh-CN" dirty="0"/>
              <a:t>-grid"&gt;</a:t>
            </a:r>
          </a:p>
          <a:p>
            <a:r>
              <a:rPr lang="en-US" altLang="zh-CN" dirty="0"/>
              <a:t>  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grid__icon</a:t>
            </a:r>
            <a:r>
              <a:rPr lang="en-US" altLang="zh-CN" dirty="0" smtClean="0"/>
              <a:t>"&gt;&lt;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="./images/grid3.png" alt</a:t>
            </a:r>
            <a:r>
              <a:rPr lang="en-US" altLang="zh-CN" dirty="0" smtClean="0"/>
              <a:t>=""&gt;&lt;/</a:t>
            </a:r>
            <a:r>
              <a:rPr lang="en-US" altLang="zh-CN" dirty="0"/>
              <a:t>div&gt;</a:t>
            </a:r>
          </a:p>
          <a:p>
            <a:r>
              <a:rPr lang="en-US" altLang="zh-CN" dirty="0"/>
              <a:t>          &lt;p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grid__label</a:t>
            </a:r>
            <a:r>
              <a:rPr lang="en-US" altLang="zh-CN" dirty="0" smtClean="0"/>
              <a:t>"&gt;Food&lt;/</a:t>
            </a:r>
            <a:r>
              <a:rPr lang="en-US" altLang="zh-CN" dirty="0"/>
              <a:t>p&gt;</a:t>
            </a:r>
          </a:p>
          <a:p>
            <a:r>
              <a:rPr lang="en-US" altLang="zh-CN" dirty="0"/>
              <a:t>        &lt;/a&gt;</a:t>
            </a:r>
          </a:p>
          <a:p>
            <a:r>
              <a:rPr lang="en-US" altLang="zh-CN" dirty="0"/>
              <a:t>      &lt;/div&gt;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478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289675" cy="685800"/>
          </a:xfrm>
        </p:spPr>
        <p:txBody>
          <a:bodyPr/>
          <a:lstStyle/>
          <a:p>
            <a:r>
              <a:rPr lang="en-US" altLang="zh-CN" dirty="0" err="1" smtClean="0"/>
              <a:t>ActionSheet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054099" y="1600201"/>
            <a:ext cx="2386012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ActionSheet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用于显示包含一系列可交互的动作集合，包括说明、跳转等。由底部弹出，一般用于响应用户对页面的点击。</a:t>
            </a:r>
          </a:p>
        </p:txBody>
      </p:sp>
    </p:spTree>
    <p:extLst>
      <p:ext uri="{BB962C8B-B14F-4D97-AF65-F5344CB8AC3E}">
        <p14:creationId xmlns:p14="http://schemas.microsoft.com/office/powerpoint/2010/main" val="2699412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89625" cy="685800"/>
          </a:xfrm>
        </p:spPr>
        <p:txBody>
          <a:bodyPr/>
          <a:lstStyle/>
          <a:p>
            <a:r>
              <a:rPr lang="en-US" altLang="zh-CN" b="0" dirty="0"/>
              <a:t>Panel</a:t>
            </a: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054099" y="1685925"/>
            <a:ext cx="62468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-panel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（可选）、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（可选）三部分组成，主要承载了图文组合列表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-media-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box_appmsg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、文字组合列表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-media-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box_text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以及小图文组合列表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-media-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box_small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appmsg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部分根据不同业务可自定义不同的内容。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部分默认支持“查看更多”的样式，需要在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-panel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扩展一个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weui-panel_access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的类。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12" y="1685925"/>
            <a:ext cx="4386263" cy="411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97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89625" cy="685800"/>
          </a:xfrm>
        </p:spPr>
        <p:txBody>
          <a:bodyPr/>
          <a:lstStyle/>
          <a:p>
            <a:r>
              <a:rPr lang="en-US" altLang="zh-CN" b="0" dirty="0" smtClean="0"/>
              <a:t>Panel</a:t>
            </a:r>
            <a:r>
              <a:rPr lang="zh-CN" altLang="en-US" b="0" dirty="0" smtClean="0"/>
              <a:t>代码示例</a:t>
            </a: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054098" y="1628775"/>
            <a:ext cx="102330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&lt;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div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-panel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weui-panel_access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&lt;div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-panel__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hd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图文组合列表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&lt;/div&gt;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&lt;div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-panel__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bd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&lt;a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href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javascript:void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(0);"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-media-box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-media-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box_appmsg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  &lt;div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-media-box__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hd</a:t>
            </a: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     &lt;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img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-media-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box__thumb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src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="./images/panel.jpg" alt</a:t>
            </a: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=""&gt;&lt;/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div&gt;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  &lt;div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-media-box__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bd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    &lt;h4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-media-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box__title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标题一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&lt;/h4&gt;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    &lt;p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-media-box__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desc</a:t>
            </a: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    </a:t>
            </a:r>
            <a:r>
              <a:rPr lang="zh-CN" altLang="en-US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由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各种物质组成的巨型球状天体，叫做星球。星球有一定的形状，有自己的运行轨道。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&lt;/p&gt;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  &lt;/div&gt;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&lt;/a&gt;</a:t>
            </a:r>
          </a:p>
          <a:p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&lt;/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div&gt;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&lt;div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-panel__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ft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&lt;a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href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javascript:void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(0);"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-cell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weui-cell_access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weui-cell_link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  &lt;div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-cell__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bd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查看更多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&lt;/div</a:t>
            </a: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&gt;&lt;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span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-cell__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ft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"&gt;&lt;/span</a:t>
            </a: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&gt;&lt;/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a&gt;    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&lt;/div&gt;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&lt;/div&gt;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7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dirty="0" smtClean="0"/>
              <a:t>第三讲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介绍与基础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组件使用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实现表单功能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46763" cy="685800"/>
          </a:xfrm>
        </p:spPr>
        <p:txBody>
          <a:bodyPr/>
          <a:lstStyle/>
          <a:p>
            <a:r>
              <a:rPr lang="en-US" altLang="zh-CN" b="0" dirty="0" smtClean="0"/>
              <a:t>Input</a:t>
            </a:r>
            <a:r>
              <a:rPr lang="zh-CN" altLang="en-US" b="0" dirty="0" smtClean="0"/>
              <a:t>表单</a:t>
            </a: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054098" y="1828800"/>
            <a:ext cx="646112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用于表单，可以分成“输入型”和“选择型”两种。输入型包括单行文本（文本、数值、电话、密码等）、多行文本；选择型包括下拉选择、单选、多选、开关、日期时间等。在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中，表单通常与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组件配合使用。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062" y="1685924"/>
            <a:ext cx="3742997" cy="440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完整</a:t>
            </a:r>
            <a:r>
              <a:rPr lang="zh-CN" altLang="en-US" b="0" dirty="0" smtClean="0"/>
              <a:t>的表单页面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743074"/>
            <a:ext cx="101187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部分代码示例：</a:t>
            </a:r>
            <a:endParaRPr lang="en-US" altLang="zh-CN" dirty="0" smtClean="0"/>
          </a:p>
          <a:p>
            <a:r>
              <a:rPr lang="en-US" altLang="zh-CN" dirty="0" smtClean="0"/>
              <a:t>    &lt;</a:t>
            </a:r>
            <a:r>
              <a:rPr lang="en-US" altLang="zh-CN" dirty="0"/>
              <a:t>div class="</a:t>
            </a:r>
            <a:r>
              <a:rPr lang="en-US" altLang="zh-CN" dirty="0" err="1"/>
              <a:t>weui</a:t>
            </a:r>
            <a:r>
              <a:rPr lang="en-US" altLang="zh-CN" dirty="0"/>
              <a:t>-cells"&gt;</a:t>
            </a:r>
          </a:p>
          <a:p>
            <a:r>
              <a:rPr lang="en-US" altLang="zh-CN" dirty="0"/>
              <a:t>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-cell"&gt;</a:t>
            </a:r>
          </a:p>
          <a:p>
            <a:r>
              <a:rPr lang="en-US" altLang="zh-CN" dirty="0"/>
              <a:t>  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-cell__</a:t>
            </a:r>
            <a:r>
              <a:rPr lang="en-US" altLang="zh-CN" dirty="0" err="1"/>
              <a:t>hd</a:t>
            </a:r>
            <a:r>
              <a:rPr lang="en-US" altLang="zh-CN" dirty="0" smtClean="0"/>
              <a:t>"&gt;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&lt;</a:t>
            </a:r>
            <a:r>
              <a:rPr lang="en-US" altLang="zh-CN" dirty="0"/>
              <a:t>label class="</a:t>
            </a:r>
            <a:r>
              <a:rPr lang="en-US" altLang="zh-CN" dirty="0" err="1"/>
              <a:t>weui</a:t>
            </a:r>
            <a:r>
              <a:rPr lang="en-US" altLang="zh-CN" dirty="0"/>
              <a:t>-label"&gt;</a:t>
            </a:r>
            <a:r>
              <a:rPr lang="zh-CN" altLang="en-US" dirty="0"/>
              <a:t>用户名</a:t>
            </a:r>
            <a:r>
              <a:rPr lang="en-US" altLang="zh-CN" dirty="0"/>
              <a:t>&lt;/label</a:t>
            </a:r>
            <a:r>
              <a:rPr lang="en-US" altLang="zh-CN" dirty="0" smtClean="0"/>
              <a:t>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&lt;/</a:t>
            </a:r>
            <a:r>
              <a:rPr lang="en-US" altLang="zh-CN" dirty="0"/>
              <a:t>div&gt;</a:t>
            </a:r>
          </a:p>
          <a:p>
            <a:r>
              <a:rPr lang="en-US" altLang="zh-CN" dirty="0"/>
              <a:t>  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-cell__</a:t>
            </a:r>
            <a:r>
              <a:rPr lang="en-US" altLang="zh-CN" dirty="0" err="1"/>
              <a:t>bd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       &lt;input type="text" value="" placeholder="username" id="username" class="</a:t>
            </a:r>
            <a:r>
              <a:rPr lang="en-US" altLang="zh-CN" dirty="0" err="1"/>
              <a:t>weui</a:t>
            </a:r>
            <a:r>
              <a:rPr lang="en-US" altLang="zh-CN" dirty="0"/>
              <a:t>-input"&gt;</a:t>
            </a:r>
          </a:p>
          <a:p>
            <a:r>
              <a:rPr lang="en-US" altLang="zh-CN" dirty="0"/>
              <a:t>          &lt;/div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</a:t>
            </a:r>
            <a:r>
              <a:rPr lang="en-US" altLang="zh-CN" sz="1600" i="1" dirty="0" smtClean="0"/>
              <a:t>&lt;!--·····</a:t>
            </a:r>
            <a:r>
              <a:rPr lang="zh-CN" altLang="en-US" sz="1600" i="1" dirty="0" smtClean="0"/>
              <a:t>省略其他表单</a:t>
            </a:r>
            <a:r>
              <a:rPr lang="en-US" altLang="zh-CN" sz="1600" i="1" dirty="0" smtClean="0"/>
              <a:t>····--&gt;</a:t>
            </a:r>
          </a:p>
          <a:p>
            <a:endParaRPr lang="en-US" altLang="zh-CN" sz="1600" i="1" dirty="0"/>
          </a:p>
          <a:p>
            <a:r>
              <a:rPr lang="en-US" altLang="zh-CN" dirty="0"/>
              <a:t>      </a:t>
            </a:r>
            <a:r>
              <a:rPr lang="en-US" altLang="zh-CN" dirty="0" smtClean="0"/>
              <a:t>&lt;/</a:t>
            </a:r>
            <a:r>
              <a:rPr lang="en-US" altLang="zh-CN" dirty="0"/>
              <a:t>div</a:t>
            </a:r>
            <a:r>
              <a:rPr lang="en-US" altLang="zh-CN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008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432550" cy="685800"/>
          </a:xfrm>
        </p:spPr>
        <p:txBody>
          <a:bodyPr/>
          <a:lstStyle/>
          <a:p>
            <a:r>
              <a:rPr lang="en-US" altLang="zh-CN" b="0" dirty="0" smtClean="0"/>
              <a:t>JS</a:t>
            </a:r>
            <a:r>
              <a:rPr lang="zh-CN" altLang="en-US" b="0" dirty="0" smtClean="0"/>
              <a:t>获取表单信息</a:t>
            </a: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257299" y="1828800"/>
            <a:ext cx="5572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完成表单页面以后，点击提交按钮使用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获取输入的表单信息并显示。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alert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功能类显示表单信息。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288" y="1609725"/>
            <a:ext cx="3843338" cy="50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7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 smtClean="0"/>
              <a:t>本次课程目录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介绍与基础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实现表单功能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 smtClean="0"/>
              <a:t>课程概要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 smtClean="0"/>
              <a:t>第一节</a:t>
            </a:r>
            <a:endParaRPr lang="zh-CN" altLang="en-US" b="0" dirty="0"/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介绍与基础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组件使用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实现表单功能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 err="1" smtClean="0"/>
              <a:t>WeUI</a:t>
            </a:r>
            <a:r>
              <a:rPr lang="zh-CN" altLang="en-US" b="0" dirty="0" smtClean="0"/>
              <a:t>介绍</a:t>
            </a: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054099" y="1743075"/>
            <a:ext cx="106045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是一套同微信原生视觉体验一致的基础样式库，由微信官方设计团队为微信内网页和微信小程序量身设计，令用户的使用感知更加统一。在微信网页或小程序中使用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，有如下优势：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同微信客户端一致的视觉效果，令所有微信用户都能更容易地使用你的网站或小程序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便捷获取快速使用，降低开发和设计成本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微信设计团队精心打造，清晰明确，简洁大方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该样式库目前包含表单、基础组件、操作反馈、导航相关、搜索相关、层级规范等内容，已经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weui.io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 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16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en-US" altLang="zh-CN" b="0" dirty="0" err="1" smtClean="0"/>
              <a:t>WeUI</a:t>
            </a:r>
            <a:r>
              <a:rPr lang="zh-CN" altLang="en-US" b="0" dirty="0" smtClean="0"/>
              <a:t>示例页面</a:t>
            </a:r>
            <a:endParaRPr lang="zh-CN" altLang="en-US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0" y="1565767"/>
            <a:ext cx="3877376" cy="51493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28738" y="1800225"/>
            <a:ext cx="5314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组件实现的表单页面。样式和微信所使用的相同，可以很好的融入微信平台。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91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 err="1" smtClean="0"/>
              <a:t>WeUI</a:t>
            </a:r>
            <a:r>
              <a:rPr lang="zh-CN" altLang="en-US" b="0" dirty="0" smtClean="0"/>
              <a:t>说明</a:t>
            </a: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054100" y="1785938"/>
            <a:ext cx="1084738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查看完整的帮助文档：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github.com/Tencent/weui/wiki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注意版本变化导致的问题，最新发布的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版本与之前的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版本类命名上存在很多区别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引入：</a:t>
            </a:r>
            <a:endParaRPr lang="en-US" altLang="zh-CN" sz="2000" b="1" dirty="0"/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hlinkClick r:id="rId3"/>
              </a:rPr>
              <a:t>https://res.wx.qq.com/open/libs/weui/1.1.2/weui.css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hlinkClick r:id="rId4"/>
              </a:rPr>
              <a:t>https://</a:t>
            </a:r>
            <a:r>
              <a:rPr lang="en-US" altLang="zh-CN" sz="2000" dirty="0" smtClean="0">
                <a:hlinkClick r:id="rId4"/>
              </a:rPr>
              <a:t>res.wx.qq.com/open/libs/weui/1.1.2/weui.min.css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页面文件中：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&lt;link </a:t>
            </a:r>
            <a:r>
              <a:rPr lang="en-US" altLang="zh-CN" dirty="0" err="1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rel</a:t>
            </a: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=“stylesheet” type=“text/</a:t>
            </a:r>
            <a:r>
              <a:rPr lang="en-US" altLang="zh-CN" dirty="0" err="1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css</a:t>
            </a: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” </a:t>
            </a:r>
            <a:r>
              <a:rPr lang="en-US" altLang="zh-CN" dirty="0" err="1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href</a:t>
            </a: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=“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res.wx.qq.com/open/libs/</a:t>
            </a:r>
            <a:r>
              <a:rPr lang="en-US" altLang="zh-CN" dirty="0" err="1" smtClean="0">
                <a:hlinkClick r:id="rId4"/>
              </a:rPr>
              <a:t>weui</a:t>
            </a:r>
            <a:r>
              <a:rPr lang="en-US" altLang="zh-CN" dirty="0" smtClean="0">
                <a:hlinkClick r:id="rId4"/>
              </a:rPr>
              <a:t>/1.1.2/weui.min.css</a:t>
            </a: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”&gt;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en-US" altLang="zh-CN" b="0" dirty="0" smtClean="0"/>
              <a:t>Button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17620" y="1642797"/>
            <a:ext cx="68547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按钮常见的操作场景：确定、取消、警示，分别对应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weui-btn_primary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weui-btn_default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weui-btn_warn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，每种场景都有自己的置灰态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weui-btn_disabled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，除此外还有一种镂空按钮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btn_plain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-xxx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，客户端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里的按钮尺寸有两类，默认宽度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，小型按钮宽度自适应，两边边框与文本间距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0.75em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7620" y="4571671"/>
            <a:ext cx="10055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代码示例：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a </a:t>
            </a:r>
            <a:r>
              <a:rPr lang="en-US" altLang="zh-CN" dirty="0" err="1"/>
              <a:t>href</a:t>
            </a:r>
            <a:r>
              <a:rPr lang="en-US" altLang="zh-CN" dirty="0"/>
              <a:t>="</a:t>
            </a:r>
            <a:r>
              <a:rPr lang="en-US" altLang="zh-CN" dirty="0" err="1"/>
              <a:t>javascript</a:t>
            </a:r>
            <a:r>
              <a:rPr lang="en-US" altLang="zh-CN" dirty="0"/>
              <a:t>:;" class="</a:t>
            </a:r>
            <a:r>
              <a:rPr lang="en-US" altLang="zh-CN" dirty="0" err="1"/>
              <a:t>weui-btn</a:t>
            </a:r>
            <a:r>
              <a:rPr lang="en-US" altLang="zh-CN" dirty="0"/>
              <a:t> </a:t>
            </a:r>
            <a:r>
              <a:rPr lang="en-US" altLang="zh-CN" dirty="0" err="1"/>
              <a:t>weui-btn_primary</a:t>
            </a:r>
            <a:r>
              <a:rPr lang="en-US" altLang="zh-CN" dirty="0" smtClean="0"/>
              <a:t>"&gt;Normal&lt;/</a:t>
            </a:r>
            <a:r>
              <a:rPr lang="en-US" altLang="zh-CN" dirty="0"/>
              <a:t>a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a </a:t>
            </a:r>
            <a:r>
              <a:rPr lang="en-US" altLang="zh-CN" dirty="0" err="1"/>
              <a:t>href</a:t>
            </a:r>
            <a:r>
              <a:rPr lang="en-US" altLang="zh-CN" dirty="0"/>
              <a:t>="</a:t>
            </a:r>
            <a:r>
              <a:rPr lang="en-US" altLang="zh-CN" dirty="0" err="1"/>
              <a:t>javascript</a:t>
            </a:r>
            <a:r>
              <a:rPr lang="en-US" altLang="zh-CN" dirty="0"/>
              <a:t>:;" class="</a:t>
            </a:r>
            <a:r>
              <a:rPr lang="en-US" altLang="zh-CN" dirty="0" err="1"/>
              <a:t>weui-btn</a:t>
            </a:r>
            <a:r>
              <a:rPr lang="en-US" altLang="zh-CN" dirty="0"/>
              <a:t> </a:t>
            </a:r>
            <a:r>
              <a:rPr lang="en-US" altLang="zh-CN" dirty="0" err="1"/>
              <a:t>weui-btn_disabled</a:t>
            </a:r>
            <a:r>
              <a:rPr lang="en-US" altLang="zh-CN" dirty="0"/>
              <a:t> </a:t>
            </a:r>
            <a:r>
              <a:rPr lang="en-US" altLang="zh-CN" dirty="0" err="1" smtClean="0"/>
              <a:t>weui-btn_primary</a:t>
            </a:r>
            <a:r>
              <a:rPr lang="en-US" altLang="zh-CN" dirty="0" smtClean="0"/>
              <a:t>"&gt;Disabled&lt;/</a:t>
            </a:r>
            <a:r>
              <a:rPr lang="en-US" altLang="zh-CN" dirty="0"/>
              <a:t>a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a </a:t>
            </a:r>
            <a:r>
              <a:rPr lang="en-US" altLang="zh-CN" dirty="0" err="1"/>
              <a:t>href</a:t>
            </a:r>
            <a:r>
              <a:rPr lang="en-US" altLang="zh-CN" dirty="0"/>
              <a:t>="</a:t>
            </a:r>
            <a:r>
              <a:rPr lang="en-US" altLang="zh-CN" dirty="0" err="1"/>
              <a:t>javascript</a:t>
            </a:r>
            <a:r>
              <a:rPr lang="en-US" altLang="zh-CN" dirty="0"/>
              <a:t>:;" class="</a:t>
            </a:r>
            <a:r>
              <a:rPr lang="en-US" altLang="zh-CN" dirty="0" err="1"/>
              <a:t>weui-btn</a:t>
            </a:r>
            <a:r>
              <a:rPr lang="en-US" altLang="zh-CN" dirty="0"/>
              <a:t> </a:t>
            </a:r>
            <a:r>
              <a:rPr lang="en-US" altLang="zh-CN" dirty="0" err="1"/>
              <a:t>weui-btn_default</a:t>
            </a:r>
            <a:r>
              <a:rPr lang="en-US" altLang="zh-CN" dirty="0" smtClean="0"/>
              <a:t>"&gt;</a:t>
            </a:r>
            <a:r>
              <a:rPr lang="en-US" altLang="zh-CN" dirty="0"/>
              <a:t>Second</a:t>
            </a:r>
            <a:r>
              <a:rPr lang="en-US" altLang="zh-CN" dirty="0" smtClean="0"/>
              <a:t>&lt;/</a:t>
            </a:r>
            <a:r>
              <a:rPr lang="en-US" altLang="zh-CN" dirty="0"/>
              <a:t>a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</a:t>
            </a:r>
            <a:r>
              <a:rPr lang="en-US" altLang="zh-CN" dirty="0" err="1"/>
              <a:t>javascript</a:t>
            </a:r>
            <a:r>
              <a:rPr lang="en-US" altLang="zh-CN" dirty="0"/>
              <a:t>:;" class="</a:t>
            </a:r>
            <a:r>
              <a:rPr lang="en-US" altLang="zh-CN" dirty="0" err="1"/>
              <a:t>weui-btn</a:t>
            </a:r>
            <a:r>
              <a:rPr lang="en-US" altLang="zh-CN" dirty="0"/>
              <a:t> </a:t>
            </a:r>
            <a:r>
              <a:rPr lang="en-US" altLang="zh-CN" dirty="0" err="1"/>
              <a:t>weui-btn_mini</a:t>
            </a:r>
            <a:r>
              <a:rPr lang="en-US" altLang="zh-CN" dirty="0"/>
              <a:t> 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btn_plain</a:t>
            </a:r>
            <a:r>
              <a:rPr lang="en-US" altLang="zh-CN" dirty="0"/>
              <a:t>-primary"&gt;Hey&lt;/a&gt;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0" y="1629735"/>
            <a:ext cx="3657600" cy="260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en-US" altLang="zh-CN" b="0" dirty="0" smtClean="0"/>
              <a:t>Cell</a:t>
            </a: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954087" y="1600200"/>
            <a:ext cx="65277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列表视图，用于将信息以列表的结构显示在页面上，是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上最常用的内容结构。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由多个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组成，每个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section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headerweui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cells__title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cellsweui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-cells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-cell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-cell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-cell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三部分组成，其中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-cell__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采用自适应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4100" y="4233121"/>
            <a:ext cx="10347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示例代码：</a:t>
            </a:r>
            <a:endParaRPr lang="en-US" altLang="zh-CN" dirty="0" smtClean="0"/>
          </a:p>
          <a:p>
            <a:pPr lvl="1"/>
            <a:r>
              <a:rPr lang="en-US" altLang="zh-CN" dirty="0"/>
              <a:t>&lt;div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cells__title</a:t>
            </a:r>
            <a:r>
              <a:rPr lang="en-US" altLang="zh-CN" dirty="0"/>
              <a:t>"&gt;Programming language&lt;/div&gt;</a:t>
            </a:r>
          </a:p>
          <a:p>
            <a:pPr lvl="1"/>
            <a:r>
              <a:rPr lang="en-US" altLang="zh-CN" dirty="0"/>
              <a:t>     </a:t>
            </a:r>
            <a:r>
              <a:rPr lang="en-US" altLang="zh-CN" dirty="0" smtClean="0"/>
              <a:t>&lt;</a:t>
            </a:r>
            <a:r>
              <a:rPr lang="en-US" altLang="zh-CN" dirty="0"/>
              <a:t>div class="</a:t>
            </a:r>
            <a:r>
              <a:rPr lang="en-US" altLang="zh-CN" dirty="0" err="1"/>
              <a:t>weui</a:t>
            </a:r>
            <a:r>
              <a:rPr lang="en-US" altLang="zh-CN" dirty="0"/>
              <a:t>-cells"&gt;</a:t>
            </a:r>
          </a:p>
          <a:p>
            <a:pPr lvl="1"/>
            <a:r>
              <a:rPr lang="en-US" altLang="zh-CN" dirty="0"/>
              <a:t>        </a:t>
            </a:r>
            <a:r>
              <a:rPr lang="en-US" altLang="zh-CN" dirty="0" smtClean="0"/>
              <a:t> &lt;</a:t>
            </a:r>
            <a:r>
              <a:rPr lang="en-US" altLang="zh-CN" dirty="0"/>
              <a:t>div class="</a:t>
            </a:r>
            <a:r>
              <a:rPr lang="en-US" altLang="zh-CN" dirty="0" err="1"/>
              <a:t>weui</a:t>
            </a:r>
            <a:r>
              <a:rPr lang="en-US" altLang="zh-CN" dirty="0"/>
              <a:t>-cell"&gt;</a:t>
            </a:r>
          </a:p>
          <a:p>
            <a:pPr lvl="1"/>
            <a:r>
              <a:rPr lang="en-US" altLang="zh-CN" dirty="0"/>
              <a:t>         </a:t>
            </a:r>
            <a:r>
              <a:rPr lang="en-US" altLang="zh-CN" dirty="0" smtClean="0"/>
              <a:t>&lt;</a:t>
            </a:r>
            <a:r>
              <a:rPr lang="en-US" altLang="zh-CN" dirty="0"/>
              <a:t>div class="</a:t>
            </a:r>
            <a:r>
              <a:rPr lang="en-US" altLang="zh-CN" dirty="0" err="1"/>
              <a:t>weui</a:t>
            </a:r>
            <a:r>
              <a:rPr lang="en-US" altLang="zh-CN" dirty="0"/>
              <a:t>-cell__</a:t>
            </a:r>
            <a:r>
              <a:rPr lang="en-US" altLang="zh-CN" dirty="0" err="1"/>
              <a:t>bd</a:t>
            </a:r>
            <a:r>
              <a:rPr lang="en-US" altLang="zh-CN" dirty="0" smtClean="0"/>
              <a:t>"&gt;&lt;</a:t>
            </a:r>
            <a:r>
              <a:rPr lang="en-US" altLang="zh-CN" dirty="0"/>
              <a:t>p&gt;PHP best&lt;/</a:t>
            </a:r>
            <a:r>
              <a:rPr lang="en-US" altLang="zh-CN" dirty="0" smtClean="0"/>
              <a:t>p&gt;&lt;/</a:t>
            </a:r>
            <a:r>
              <a:rPr lang="en-US" altLang="zh-CN" dirty="0"/>
              <a:t>div&gt;</a:t>
            </a:r>
          </a:p>
          <a:p>
            <a:pPr lvl="1"/>
            <a:r>
              <a:rPr lang="en-US" altLang="zh-CN" dirty="0"/>
              <a:t>         </a:t>
            </a:r>
            <a:r>
              <a:rPr lang="en-US" altLang="zh-CN" dirty="0" smtClean="0"/>
              <a:t>&lt;</a:t>
            </a:r>
            <a:r>
              <a:rPr lang="en-US" altLang="zh-CN" dirty="0"/>
              <a:t>div class="</a:t>
            </a:r>
            <a:r>
              <a:rPr lang="en-US" altLang="zh-CN" dirty="0" err="1"/>
              <a:t>weui</a:t>
            </a:r>
            <a:r>
              <a:rPr lang="en-US" altLang="zh-CN" dirty="0"/>
              <a:t>-cell__</a:t>
            </a:r>
            <a:r>
              <a:rPr lang="en-US" altLang="zh-CN" dirty="0" err="1"/>
              <a:t>ft</a:t>
            </a:r>
            <a:r>
              <a:rPr lang="en-US" altLang="zh-CN" dirty="0"/>
              <a:t>"&gt;PHP is the best programming language in the world.&lt;/div&gt;</a:t>
            </a:r>
          </a:p>
          <a:p>
            <a:pPr lvl="1"/>
            <a:r>
              <a:rPr lang="en-US" altLang="zh-CN" dirty="0"/>
              <a:t>      </a:t>
            </a:r>
            <a:r>
              <a:rPr lang="en-US" altLang="zh-CN" dirty="0" smtClean="0"/>
              <a:t>&lt;/</a:t>
            </a:r>
            <a:r>
              <a:rPr lang="en-US" altLang="zh-CN" dirty="0"/>
              <a:t>div&gt;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&lt;/</a:t>
            </a:r>
            <a:r>
              <a:rPr lang="en-US" altLang="zh-CN" dirty="0"/>
              <a:t>div&gt;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886" y="1600200"/>
            <a:ext cx="4517853" cy="16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9355</TotalTime>
  <Words>1382</Words>
  <Application>Microsoft Office PowerPoint</Application>
  <PresentationFormat>宽屏</PresentationFormat>
  <Paragraphs>127</Paragraphs>
  <Slides>20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Brave Wang</cp:lastModifiedBy>
  <cp:revision>1766</cp:revision>
  <dcterms:created xsi:type="dcterms:W3CDTF">2014-07-07T13:10:41Z</dcterms:created>
  <dcterms:modified xsi:type="dcterms:W3CDTF">2017-08-17T06:11:32Z</dcterms:modified>
</cp:coreProperties>
</file>