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8"/>
  </p:notesMasterIdLst>
  <p:handoutMasterIdLst>
    <p:handoutMasterId r:id="rId29"/>
  </p:handoutMasterIdLst>
  <p:sldIdLst>
    <p:sldId id="257" r:id="rId6"/>
    <p:sldId id="449" r:id="rId7"/>
    <p:sldId id="446" r:id="rId8"/>
    <p:sldId id="451" r:id="rId9"/>
    <p:sldId id="439" r:id="rId10"/>
    <p:sldId id="440" r:id="rId11"/>
    <p:sldId id="441" r:id="rId12"/>
    <p:sldId id="442" r:id="rId13"/>
    <p:sldId id="452" r:id="rId14"/>
    <p:sldId id="435" r:id="rId15"/>
    <p:sldId id="453" r:id="rId16"/>
    <p:sldId id="422" r:id="rId17"/>
    <p:sldId id="443" r:id="rId18"/>
    <p:sldId id="444" r:id="rId19"/>
    <p:sldId id="423" r:id="rId20"/>
    <p:sldId id="450" r:id="rId21"/>
    <p:sldId id="424" r:id="rId22"/>
    <p:sldId id="425" r:id="rId23"/>
    <p:sldId id="428" r:id="rId24"/>
    <p:sldId id="438" r:id="rId25"/>
    <p:sldId id="445" r:id="rId26"/>
    <p:sldId id="311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9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8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6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22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微信公众号的申请，基本使用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￭搜索‘微信公众平台’打开链接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或者是直接输入网址：</a:t>
            </a:r>
            <a:r>
              <a:rPr lang="en-US" altLang="zh-CN" dirty="0"/>
              <a:t>https://mp.weixin.qq.com</a:t>
            </a:r>
          </a:p>
          <a:p>
            <a:pPr marL="0" indent="0">
              <a:buNone/>
            </a:pPr>
            <a:r>
              <a:rPr lang="zh-CN" altLang="en-US" dirty="0"/>
              <a:t>￭点击‘立即注册’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￭选择公众号</a:t>
            </a:r>
            <a:r>
              <a:rPr lang="zh-CN" altLang="en-US"/>
              <a:t>类型，选择</a:t>
            </a:r>
            <a:r>
              <a:rPr lang="zh-CN" altLang="en-US" dirty="0"/>
              <a:t>订阅号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￭按照步骤与提示填写表单并完成注册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5827307" cy="685800"/>
          </a:xfrm>
        </p:spPr>
        <p:txBody>
          <a:bodyPr/>
          <a:lstStyle/>
          <a:p>
            <a:r>
              <a:rPr lang="zh-CN" altLang="en-US" b="0" dirty="0"/>
              <a:t>申请注册公众号</a:t>
            </a: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FBF87A-2D09-49A1-8DCF-E72E1CA3A213}"/>
              </a:ext>
            </a:extLst>
          </p:cNvPr>
          <p:cNvSpPr txBox="1"/>
          <p:nvPr/>
        </p:nvSpPr>
        <p:spPr>
          <a:xfrm>
            <a:off x="4121764" y="2372033"/>
            <a:ext cx="44224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申请注册个人公众号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公众号基本使用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22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263978" cy="685800"/>
          </a:xfrm>
        </p:spPr>
        <p:txBody>
          <a:bodyPr/>
          <a:lstStyle/>
          <a:p>
            <a:r>
              <a:rPr lang="zh-CN" altLang="en-US" b="0" dirty="0"/>
              <a:t>公众号设置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1819275"/>
            <a:ext cx="2124075" cy="41624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1819275"/>
            <a:ext cx="93059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75563" cy="685800"/>
          </a:xfrm>
        </p:spPr>
        <p:txBody>
          <a:bodyPr/>
          <a:lstStyle/>
          <a:p>
            <a:r>
              <a:rPr lang="zh-CN" altLang="en-US" b="0" dirty="0"/>
              <a:t>素材管理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1538288"/>
            <a:ext cx="9229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532688" cy="685800"/>
          </a:xfrm>
        </p:spPr>
        <p:txBody>
          <a:bodyPr/>
          <a:lstStyle/>
          <a:p>
            <a:r>
              <a:rPr lang="zh-CN" altLang="en-US" b="0" dirty="0"/>
              <a:t>新建素材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757363"/>
            <a:ext cx="8877300" cy="48467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4100" y="1757363"/>
            <a:ext cx="226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新建素材要求必须要有一张封面图片。右边多媒体列表可用于选择一些特殊资源添加到内容里。</a:t>
            </a:r>
          </a:p>
        </p:txBody>
      </p:sp>
    </p:spTree>
    <p:extLst>
      <p:ext uri="{BB962C8B-B14F-4D97-AF65-F5344CB8AC3E}">
        <p14:creationId xmlns:p14="http://schemas.microsoft.com/office/powerpoint/2010/main" val="417805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群发功能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19" y="1538288"/>
            <a:ext cx="9144000" cy="5162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1538288"/>
            <a:ext cx="20478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75413" cy="685800"/>
          </a:xfrm>
        </p:spPr>
        <p:txBody>
          <a:bodyPr/>
          <a:lstStyle/>
          <a:p>
            <a:r>
              <a:rPr lang="zh-CN" altLang="en-US" b="0" dirty="0"/>
              <a:t>群发功能页面更新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647825"/>
            <a:ext cx="10907349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5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5414352" cy="685800"/>
          </a:xfrm>
        </p:spPr>
        <p:txBody>
          <a:bodyPr/>
          <a:lstStyle/>
          <a:p>
            <a:r>
              <a:rPr lang="zh-CN" altLang="en-US" b="0" dirty="0"/>
              <a:t>自动回复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06" y="1643063"/>
            <a:ext cx="8659904" cy="50434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2421731"/>
            <a:ext cx="1914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5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关键词自动回复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2019300"/>
            <a:ext cx="93630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5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539281" cy="685800"/>
          </a:xfrm>
        </p:spPr>
        <p:txBody>
          <a:bodyPr/>
          <a:lstStyle/>
          <a:p>
            <a:r>
              <a:rPr lang="zh-CN" altLang="en-US" b="0" dirty="0"/>
              <a:t>自定义菜单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568219"/>
            <a:ext cx="7315199" cy="50760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7622" y="1749300"/>
            <a:ext cx="3277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自定义菜单内容有三种类型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跳转网页链接需要认证的公众号才可以。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跳转小程序需要绑定小程序。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8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关于我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4125" y="1814513"/>
            <a:ext cx="504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姓名：王勇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1146040444@qq.com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手机号：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13223439296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78" y="1814513"/>
            <a:ext cx="4901321" cy="490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19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3418404" cy="685800"/>
          </a:xfrm>
        </p:spPr>
        <p:txBody>
          <a:bodyPr/>
          <a:lstStyle/>
          <a:p>
            <a:r>
              <a:rPr lang="zh-CN" altLang="en-US" b="0" dirty="0"/>
              <a:t>用户管理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03" y="1529974"/>
            <a:ext cx="8067673" cy="53280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8713" y="2171700"/>
            <a:ext cx="2674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用户管理可以对用户使用标签进行分组。在群发功能上，可以选择只针对某个分组发送消息。</a:t>
            </a:r>
          </a:p>
        </p:txBody>
      </p:sp>
    </p:spTree>
    <p:extLst>
      <p:ext uri="{BB962C8B-B14F-4D97-AF65-F5344CB8AC3E}">
        <p14:creationId xmlns:p14="http://schemas.microsoft.com/office/powerpoint/2010/main" val="391611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04125" cy="685800"/>
          </a:xfrm>
        </p:spPr>
        <p:txBody>
          <a:bodyPr/>
          <a:lstStyle/>
          <a:p>
            <a:r>
              <a:rPr lang="zh-CN" altLang="en-US" b="0" dirty="0"/>
              <a:t>绑定运营者微信号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1685446"/>
            <a:ext cx="9420225" cy="48582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4099" y="1908122"/>
            <a:ext cx="1717676" cy="441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运营者微信号分为长期和短期，主要用于登录以及群发消息。</a:t>
            </a:r>
          </a:p>
        </p:txBody>
      </p:sp>
    </p:spTree>
    <p:extLst>
      <p:ext uri="{BB962C8B-B14F-4D97-AF65-F5344CB8AC3E}">
        <p14:creationId xmlns:p14="http://schemas.microsoft.com/office/powerpoint/2010/main" val="240357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1764" y="2372033"/>
            <a:ext cx="4422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一、公众号基础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二、申请注册个人公众号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三、公众号基本使用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F37F0-D486-445A-BE77-5873D1FB7B70}"/>
              </a:ext>
            </a:extLst>
          </p:cNvPr>
          <p:cNvSpPr txBox="1"/>
          <p:nvPr/>
        </p:nvSpPr>
        <p:spPr>
          <a:xfrm>
            <a:off x="4121764" y="2372033"/>
            <a:ext cx="44224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申请注册个人公众号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公众号基本使用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5601165" cy="685800"/>
          </a:xfrm>
        </p:spPr>
        <p:txBody>
          <a:bodyPr/>
          <a:lstStyle/>
          <a:p>
            <a:r>
              <a:rPr lang="zh-CN" altLang="en-US" b="0" dirty="0"/>
              <a:t>公众号基本介绍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2" y="2128838"/>
            <a:ext cx="10312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微信公众平台，简称公众号。用于聚集一批用户，并向他们推送消息，展示产品。也可以用于一般的业务操作。需要微信用户去手动关注。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目前公众号分为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类：订阅号；服务号；企业号；小程序。几个公众号之间相互独立，注册完成后类型不能更改。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公众号几种类型的区别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36476"/>
              </p:ext>
            </p:extLst>
          </p:nvPr>
        </p:nvGraphicFramePr>
        <p:xfrm>
          <a:off x="0" y="1605490"/>
          <a:ext cx="12192000" cy="480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5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订阅号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服务号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企业号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适用人群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个人或组织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企业或组织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政府机构，企业，组织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消息推送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每天一条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关注时验证身份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需要验证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微信支付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认证号部分支持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认证号支持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认证号支持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高级接口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认证号部分支持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认证号支持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认证号部分支持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界面底部自定义菜单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消息直接显示在好友列表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微信小程序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00226"/>
            <a:ext cx="10504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号，第一批小程序正式上线。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￭小程序与其他三个公众号类别处于同一级别。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￭小程序作为一种不需安装直接打开应用的形式存在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￭腾讯提供了开发框架与组件</a:t>
            </a:r>
          </a:p>
        </p:txBody>
      </p:sp>
    </p:spTree>
    <p:extLst>
      <p:ext uri="{BB962C8B-B14F-4D97-AF65-F5344CB8AC3E}">
        <p14:creationId xmlns:p14="http://schemas.microsoft.com/office/powerpoint/2010/main" val="51504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公众号认证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657351"/>
            <a:ext cx="9832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想要公众号拥有更多的功能就需要进行认证。公众号认证目前需要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的费用，同时要提供营业执照，身份证等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0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4973074" cy="685800"/>
          </a:xfrm>
        </p:spPr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35F30F-238C-4C42-9F3E-81617BFFBE96}"/>
              </a:ext>
            </a:extLst>
          </p:cNvPr>
          <p:cNvSpPr txBox="1"/>
          <p:nvPr/>
        </p:nvSpPr>
        <p:spPr>
          <a:xfrm>
            <a:off x="4121764" y="2372033"/>
            <a:ext cx="44224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申请注册个人公众号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公众号基本使用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3814</TotalTime>
  <Words>505</Words>
  <Application>Microsoft Office PowerPoint</Application>
  <PresentationFormat>宽屏</PresentationFormat>
  <Paragraphs>98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1523</cp:revision>
  <dcterms:created xsi:type="dcterms:W3CDTF">2014-07-07T13:10:41Z</dcterms:created>
  <dcterms:modified xsi:type="dcterms:W3CDTF">2017-09-06T17:51:42Z</dcterms:modified>
</cp:coreProperties>
</file>