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0"/>
  </p:notesMasterIdLst>
  <p:handoutMasterIdLst>
    <p:handoutMasterId r:id="rId31"/>
  </p:handoutMasterIdLst>
  <p:sldIdLst>
    <p:sldId id="257" r:id="rId6"/>
    <p:sldId id="446" r:id="rId7"/>
    <p:sldId id="459" r:id="rId8"/>
    <p:sldId id="452" r:id="rId9"/>
    <p:sldId id="439" r:id="rId10"/>
    <p:sldId id="457" r:id="rId11"/>
    <p:sldId id="441" r:id="rId12"/>
    <p:sldId id="442" r:id="rId13"/>
    <p:sldId id="453" r:id="rId14"/>
    <p:sldId id="454" r:id="rId15"/>
    <p:sldId id="455" r:id="rId16"/>
    <p:sldId id="456" r:id="rId17"/>
    <p:sldId id="458" r:id="rId18"/>
    <p:sldId id="451" r:id="rId19"/>
    <p:sldId id="435" r:id="rId20"/>
    <p:sldId id="422" r:id="rId21"/>
    <p:sldId id="423" r:id="rId22"/>
    <p:sldId id="424" r:id="rId23"/>
    <p:sldId id="449" r:id="rId24"/>
    <p:sldId id="450" r:id="rId25"/>
    <p:sldId id="425" r:id="rId26"/>
    <p:sldId id="460" r:id="rId27"/>
    <p:sldId id="461" r:id="rId28"/>
    <p:sldId id="31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服务器空间和域名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VPS</a:t>
            </a:r>
            <a:r>
              <a:rPr lang="zh-CN" altLang="en-US" b="0" dirty="0"/>
              <a:t>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75" y="1785938"/>
            <a:ext cx="1054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使用虚拟机软件在一台或一组物理服务器上建立多个虚拟服务器，每个具有独立的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地址，独立操作系统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地址通常是独立的。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由于是在一台或一组机器上的多个虚拟系统，所以性能会受到其他系统的影响，不稳定。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一个系统上的安全问题，资源占用等都会影响到其他系统。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本地硬盘存储数据。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9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云主机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914525"/>
            <a:ext cx="8847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通过集群的方式在多个服务器上虚拟出很多个独立的主机。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可以动态升级配置。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由于采用集群，并且使用分布式存储，可靠性更高，一台主机出问题不会影响全局。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服务器需要升级或重启时，云主机的运行不受影响。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具有很高的可控性，多台服务器可使用内网快速传输数据。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适合业务相对复杂，规模较大的网站。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网站体验更好。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37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托管主机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6" y="1843088"/>
            <a:ext cx="735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自身拥有服务器，放置在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机房内，进行远程维护。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机房的环境和资源，保证服务器正常运转。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成本相对较高。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对技术要求更高。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7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IDC</a:t>
            </a:r>
            <a:r>
              <a:rPr lang="zh-CN" altLang="en-US" dirty="0"/>
              <a:t>机房图片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89484"/>
            <a:ext cx="9175750" cy="51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8375651" cy="685800"/>
          </a:xfrm>
        </p:spPr>
        <p:txBody>
          <a:bodyPr/>
          <a:lstStyle/>
          <a:p>
            <a:r>
              <a:rPr lang="zh-CN" altLang="en-US" b="0" dirty="0"/>
              <a:t>第二节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99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购买阿里云或腾讯云</a:t>
            </a:r>
            <a:endParaRPr lang="en-US" altLang="zh-CN" dirty="0"/>
          </a:p>
          <a:p>
            <a:pPr lvl="1"/>
            <a:r>
              <a:rPr lang="zh-CN" altLang="en-US" dirty="0"/>
              <a:t>使用学生证购买云虚拟主机</a:t>
            </a:r>
            <a:endParaRPr lang="en-US" altLang="zh-CN" dirty="0"/>
          </a:p>
          <a:p>
            <a:pPr lvl="1"/>
            <a:r>
              <a:rPr lang="zh-CN" altLang="en-US" dirty="0"/>
              <a:t>购买域名或申请免费域名</a:t>
            </a:r>
            <a:endParaRPr lang="en-US" altLang="zh-CN" dirty="0"/>
          </a:p>
          <a:p>
            <a:pPr lvl="1"/>
            <a:r>
              <a:rPr lang="zh-CN" altLang="en-US" dirty="0"/>
              <a:t>域名备案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购买服务器和域名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服务器管理控制台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19457"/>
            <a:ext cx="10058400" cy="50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控制台域名管理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038349"/>
            <a:ext cx="10058400" cy="2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域名实名认证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4" y="1554002"/>
            <a:ext cx="9218659" cy="53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861175" cy="685800"/>
          </a:xfrm>
        </p:spPr>
        <p:txBody>
          <a:bodyPr/>
          <a:lstStyle/>
          <a:p>
            <a:r>
              <a:rPr lang="zh-CN" altLang="en-US" b="0" dirty="0"/>
              <a:t>云服务器和域名备案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843087"/>
            <a:ext cx="1037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已有买的服务器和域名要进行备案，才可以正常使用。</a:t>
            </a:r>
          </a:p>
        </p:txBody>
      </p:sp>
    </p:spTree>
    <p:extLst>
      <p:ext uri="{BB962C8B-B14F-4D97-AF65-F5344CB8AC3E}">
        <p14:creationId xmlns:p14="http://schemas.microsoft.com/office/powerpoint/2010/main" val="263099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58444" y="2085977"/>
            <a:ext cx="4699794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118350" cy="685800"/>
          </a:xfrm>
        </p:spPr>
        <p:txBody>
          <a:bodyPr/>
          <a:lstStyle/>
          <a:p>
            <a:r>
              <a:rPr lang="zh-CN" altLang="en-US" b="0" dirty="0"/>
              <a:t>第三节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2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域名解析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41351"/>
            <a:ext cx="10058400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54146" cy="685800"/>
          </a:xfrm>
        </p:spPr>
        <p:txBody>
          <a:bodyPr/>
          <a:lstStyle/>
          <a:p>
            <a:r>
              <a:rPr lang="en-US" altLang="zh-CN" b="0" dirty="0"/>
              <a:t>Nginx</a:t>
            </a:r>
            <a:r>
              <a:rPr lang="zh-CN" altLang="en-US" b="0" dirty="0"/>
              <a:t>配置域名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12140-A748-48E5-B387-8D49D026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59" y="1768822"/>
            <a:ext cx="6645326" cy="19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47901" cy="685800"/>
          </a:xfrm>
        </p:spPr>
        <p:txBody>
          <a:bodyPr/>
          <a:lstStyle/>
          <a:p>
            <a:r>
              <a:rPr lang="zh-CN" altLang="en-US" b="0" dirty="0"/>
              <a:t>二级域名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57063-44F3-462E-AE5C-9B795FBE4CCD}"/>
              </a:ext>
            </a:extLst>
          </p:cNvPr>
          <p:cNvSpPr txBox="1"/>
          <p:nvPr/>
        </p:nvSpPr>
        <p:spPr>
          <a:xfrm>
            <a:off x="1052052" y="1838632"/>
            <a:ext cx="94881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www.example.com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是二级域名，由于使用频繁，很多人认为是一级域名，并认为网站就应该这么用。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实际上，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www.example.com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这种形式当初也是为了用于网站，而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ftp.example.com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用于文件服务器等，为的是在一台服务器上可以用于多个系统提供不同的服务。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，使用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server_name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[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二级域名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root [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就可以实现不同域名映射不同目录，这样就实现了一台服务器上多个系统，而虚拟主机就是这样实现的。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注册一个域名后，二级域名是不限定的，由用户自己决定如何使用。</a:t>
            </a:r>
          </a:p>
        </p:txBody>
      </p:sp>
    </p:spTree>
    <p:extLst>
      <p:ext uri="{BB962C8B-B14F-4D97-AF65-F5344CB8AC3E}">
        <p14:creationId xmlns:p14="http://schemas.microsoft.com/office/powerpoint/2010/main" val="377718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4" name="椭圆 3"/>
          <p:cNvSpPr/>
          <p:nvPr/>
        </p:nvSpPr>
        <p:spPr>
          <a:xfrm>
            <a:off x="4700588" y="2971800"/>
            <a:ext cx="2143125" cy="14287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056" y="3486120"/>
            <a:ext cx="152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16257" y="3043207"/>
            <a:ext cx="1739505" cy="1428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6633" y="3557527"/>
            <a:ext cx="147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58237" y="3036093"/>
            <a:ext cx="1614488" cy="1300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6838" y="3314700"/>
            <a:ext cx="11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自己的服务器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6025" y="3314700"/>
            <a:ext cx="2971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7825" y="3314700"/>
            <a:ext cx="38576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243638" y="4022586"/>
            <a:ext cx="307181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486025" y="4022586"/>
            <a:ext cx="37703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46633" y="1743075"/>
            <a:ext cx="805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微信客户端、微信服务器与公众号配置对应的服务器通信的过程。</a:t>
            </a:r>
          </a:p>
        </p:txBody>
      </p:sp>
    </p:spTree>
    <p:extLst>
      <p:ext uri="{BB962C8B-B14F-4D97-AF65-F5344CB8AC3E}">
        <p14:creationId xmlns:p14="http://schemas.microsoft.com/office/powerpoint/2010/main" val="110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704139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程序的执行过程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03968" y="2468485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89680" y="3054278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48628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48628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884146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07747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14500" y="4100513"/>
            <a:ext cx="9144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文本数据通过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响应返回结果。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进行解释执行。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33975" y="1586590"/>
            <a:ext cx="7719731" cy="4184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zh-CN" altLang="en-US" b="0" dirty="0"/>
              <a:t>服务器与网站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112339" y="2468486"/>
            <a:ext cx="1220329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12339" y="3065373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4305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49479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27878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51479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8725" y="4430367"/>
            <a:ext cx="692943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服务器是一台主机，为需要运行的软件提供资源。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56637" y="4358341"/>
            <a:ext cx="796545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2416" y="5244166"/>
            <a:ext cx="117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5522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546725" cy="685800"/>
          </a:xfrm>
        </p:spPr>
        <p:txBody>
          <a:bodyPr/>
          <a:lstStyle/>
          <a:p>
            <a:r>
              <a:rPr lang="zh-CN" altLang="en-US" b="0" dirty="0"/>
              <a:t>服务器和域名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6987" y="1800226"/>
            <a:ext cx="9904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一台服务器有一个公网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地址就像是手机号，而域名就像是姓名，并且是唯一的。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服务器可以通过域名找到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地址，再通过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地址就可以访问服务器。这样只需要记住域名就可以访问服务器。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多个域名可以绑定到同一个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8604250" cy="685800"/>
          </a:xfrm>
        </p:spPr>
        <p:txBody>
          <a:bodyPr/>
          <a:lstStyle/>
          <a:p>
            <a:r>
              <a:rPr lang="zh-CN" altLang="en-US" b="0" dirty="0"/>
              <a:t>服务器空间分类</a:t>
            </a:r>
          </a:p>
        </p:txBody>
      </p:sp>
      <p:sp>
        <p:nvSpPr>
          <p:cNvPr id="5" name="剪去同侧角的矩形 4"/>
          <p:cNvSpPr/>
          <p:nvPr/>
        </p:nvSpPr>
        <p:spPr>
          <a:xfrm>
            <a:off x="2787649" y="1862923"/>
            <a:ext cx="1600200" cy="1214438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8656" y="2044255"/>
            <a:ext cx="107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</a:p>
        </p:txBody>
      </p:sp>
      <p:sp>
        <p:nvSpPr>
          <p:cNvPr id="7" name="剪去对角的矩形 6"/>
          <p:cNvSpPr/>
          <p:nvPr/>
        </p:nvSpPr>
        <p:spPr>
          <a:xfrm>
            <a:off x="6092823" y="1893022"/>
            <a:ext cx="2155825" cy="12144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491" y="2269408"/>
            <a:ext cx="161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</a:p>
        </p:txBody>
      </p:sp>
      <p:sp>
        <p:nvSpPr>
          <p:cNvPr id="9" name="椭圆 8"/>
          <p:cNvSpPr/>
          <p:nvPr/>
        </p:nvSpPr>
        <p:spPr>
          <a:xfrm>
            <a:off x="2876546" y="4307679"/>
            <a:ext cx="1571625" cy="1657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50300" y="2097799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独立主机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54350" y="4905523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</a:p>
        </p:txBody>
      </p:sp>
      <p:sp>
        <p:nvSpPr>
          <p:cNvPr id="13" name="梯形 12"/>
          <p:cNvSpPr/>
          <p:nvPr/>
        </p:nvSpPr>
        <p:spPr>
          <a:xfrm>
            <a:off x="5837238" y="4500561"/>
            <a:ext cx="2620962" cy="127158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86526" y="4896146"/>
            <a:ext cx="165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托管主机</a:t>
            </a: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虚拟主机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43088"/>
            <a:ext cx="1017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把一台或一组服务器分为多个虚拟的服务器，每一个具有独立的存储空间。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多个虚拟主机共享一个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用户注册申请后，通过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上传网站文件，用户操作有限。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配置使用简单，能够快速建站，适合小型官网或是个人主页。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只支持有限的配置升级。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子域名映射目录实现多个服务器。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808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4987</TotalTime>
  <Words>777</Words>
  <Application>Microsoft Office PowerPoint</Application>
  <PresentationFormat>宽屏</PresentationFormat>
  <Paragraphs>102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1634</cp:revision>
  <cp:lastPrinted>2017-09-06T17:41:54Z</cp:lastPrinted>
  <dcterms:created xsi:type="dcterms:W3CDTF">2014-07-07T13:10:41Z</dcterms:created>
  <dcterms:modified xsi:type="dcterms:W3CDTF">2017-09-06T17:42:00Z</dcterms:modified>
</cp:coreProperties>
</file>