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3"/>
  </p:notesMasterIdLst>
  <p:handoutMasterIdLst>
    <p:handoutMasterId r:id="rId34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2" r:id="rId31"/>
    <p:sldId id="31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delete?access_token=ACCESS_TOKEN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$c=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curl_init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c,CURLOPT_RETURNTRANSFER,true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禁止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//https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连接设置为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false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c,CURLOPT_SSL_VERIFYPEER,false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$ret =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curl_exec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curl_close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echo $ret;</a:t>
            </a:r>
            <a:endParaRPr lang="zh-CN" altLang="en-US" dirty="0"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8" y="4181748"/>
            <a:ext cx="967263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>
              <a:lnSpc>
                <a:spcPts val="29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C55C4-0DF0-4067-B87D-72E96FA8F886}"/>
              </a:ext>
            </a:extLst>
          </p:cNvPr>
          <p:cNvSpPr/>
          <p:nvPr/>
        </p:nvSpPr>
        <p:spPr>
          <a:xfrm>
            <a:off x="1054098" y="1616925"/>
            <a:ext cx="85520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$json_test = [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'name'=&gt;'河北师范大学',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'address'=&gt;'河北省石家庄市裕华区南二环'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];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json_encode($json_test) . '&lt;br&gt;&lt;br&gt;';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json_encode($json_test,JSON_UNESCAPED_UNICODE);</a:t>
            </a:r>
          </a:p>
        </p:txBody>
      </p:sp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微信为何要使用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调用接口？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https://api.weixin.qq.com/cgi-bin/menu/delete?access_token=ACCESS_TOKEN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8466</TotalTime>
  <Words>1730</Words>
  <Application>Microsoft Office PowerPoint</Application>
  <PresentationFormat>宽屏</PresentationFormat>
  <Paragraphs>176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Microsoft JhengHei</vt:lpstr>
      <vt:lpstr>冬青黑体简体中文 W3</vt:lpstr>
      <vt:lpstr>冬青黑体简体中文 W6</vt:lpstr>
      <vt:lpstr>仿宋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1728</cp:revision>
  <dcterms:created xsi:type="dcterms:W3CDTF">2014-07-07T13:10:41Z</dcterms:created>
  <dcterms:modified xsi:type="dcterms:W3CDTF">2017-09-06T17:01:45Z</dcterms:modified>
</cp:coreProperties>
</file>