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39" r:id="rId13"/>
    <p:sldId id="456" r:id="rId14"/>
    <p:sldId id="460" r:id="rId15"/>
    <p:sldId id="440" r:id="rId16"/>
    <p:sldId id="467" r:id="rId17"/>
    <p:sldId id="480" r:id="rId18"/>
    <p:sldId id="474" r:id="rId19"/>
    <p:sldId id="483" r:id="rId20"/>
    <p:sldId id="452" r:id="rId21"/>
    <p:sldId id="471" r:id="rId22"/>
    <p:sldId id="470" r:id="rId23"/>
    <p:sldId id="475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4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ui.io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.wx.qq.com/open/libs/weui/1.1.2/weui.css" TargetMode="External"/><Relationship Id="rId2" Type="http://schemas.openxmlformats.org/officeDocument/2006/relationships/hyperlink" Target="https://github.com/Tencent/weui/wik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s.wx.qq.com/open/libs/weui/1.1.2/weui.min.c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讲 </a:t>
            </a:r>
            <a:r>
              <a:rPr lang="en-US" altLang="zh-CN" dirty="0" err="1"/>
              <a:t>WeUI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/>
              <a:t>flex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785938"/>
            <a:ext cx="3232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用于快速进行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9" y="1785938"/>
            <a:ext cx="3363058" cy="971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0150" y="3143251"/>
            <a:ext cx="9687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示例代码：</a:t>
            </a:r>
            <a:endParaRPr lang="en-US" altLang="zh-CN" dirty="0"/>
          </a:p>
          <a:p>
            <a:r>
              <a:rPr lang="en-US" altLang="zh-CN" dirty="0"/>
              <a:t>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-flex"&gt;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</a:t>
            </a:r>
            <a:r>
              <a:rPr lang="en-US" altLang="zh-CN" dirty="0" err="1"/>
              <a:t>weui</a:t>
            </a:r>
            <a:r>
              <a:rPr lang="en-US" altLang="zh-CN" dirty="0"/>
              <a:t>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</a:t>
            </a:r>
            <a:r>
              <a:rPr lang="en-US" altLang="zh-CN" dirty="0" err="1"/>
              <a:t>weui</a:t>
            </a:r>
            <a:r>
              <a:rPr lang="en-US" altLang="zh-CN" dirty="0"/>
              <a:t>&lt;/div&gt;</a:t>
            </a:r>
          </a:p>
          <a:p>
            <a:r>
              <a:rPr lang="en-US" altLang="zh-CN" dirty="0"/>
              <a:t>      &lt;/div&gt;</a:t>
            </a:r>
          </a:p>
          <a:p>
            <a:r>
              <a:rPr lang="en-US" altLang="zh-CN" dirty="0"/>
              <a:t>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-flex"&gt;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grid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671639"/>
            <a:ext cx="728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九宫格，功能类似于微信钱包界面中的九宫格，用于展示有多个相同级别的入口。包含功能的图标和简洁的文字描述。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1543052"/>
            <a:ext cx="3289848" cy="14773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2887682"/>
            <a:ext cx="8275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-grids"&gt;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/>
              <a:t>"&gt; 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="./images/grid1.jpg" alt=""&gt;&lt;/div&gt;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/>
              <a:t>"&gt;Button&lt;/p&gt;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/>
              <a:t>"&gt;&lt;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="./images/grid2.jpg" alt=""&gt;&lt;/div&gt;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/>
              <a:t>"&gt;Cell&lt;/p&gt;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/>
              <a:t>"&gt;&lt;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="./images/grid3.png" alt=""&gt;&lt;/div&gt;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/>
              <a:t>"&gt;Food&lt;/p&gt;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289675" cy="685800"/>
          </a:xfrm>
        </p:spPr>
        <p:txBody>
          <a:bodyPr/>
          <a:lstStyle/>
          <a:p>
            <a:r>
              <a:rPr lang="en-US" altLang="zh-CN" dirty="0" err="1"/>
              <a:t>ActionSheet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600201"/>
            <a:ext cx="2386012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ActionSheet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用于显示包含一系列可交互的动作集合，包括说明、跳转等。由底部弹出，一般用于响应用户对页面的点击。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en-US" altLang="zh-CN" b="0" dirty="0"/>
              <a:t>Panel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685925"/>
            <a:ext cx="6246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-panel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（可选）、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（可选）三部分组成，主要承载了图文组合列表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box_appmsg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、文字组合列表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box_text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以及小图文组合列表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box_small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appmsg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部分根据不同业务可自定义不同的内容。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部分默认支持“查看更多”的样式，需要在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-panel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weui-panel_access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12" y="1685925"/>
            <a:ext cx="4386263" cy="41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en-US" altLang="zh-CN" b="0" dirty="0"/>
              <a:t>Panel</a:t>
            </a:r>
            <a:r>
              <a:rPr lang="zh-CN" altLang="en-US" b="0" dirty="0"/>
              <a:t>代码示例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8" y="1628775"/>
            <a:ext cx="10233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weui-panel_access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图文组合列表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&lt;a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javascript:void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(0);"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box_appmsg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  &lt;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img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box__thumb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src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="./images/panel.jpg" alt=""&gt;&lt;/div&gt;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&lt;h4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box__title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标题一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&lt;/h4&gt;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&lt;p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desc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 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由各种物质组成的巨型球状天体，叫做星球。星球有一定的形状，有自己的运行轨道。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&lt;/p&gt;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&lt;/a&gt;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&lt;a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javascript:void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(0);"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weui-cell_access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weui-cell_link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查看更多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&lt;/div&gt;&lt;span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"&gt;&lt;/span&gt;&lt;/a&gt;    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&lt;/div&gt;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Input</a:t>
            </a:r>
            <a:r>
              <a:rPr lang="zh-CN" altLang="en-US" b="0" dirty="0"/>
              <a:t>表单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8" y="1828800"/>
            <a:ext cx="64611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用于表单，可以分成“输入型”和“选择型”两种。输入型包括单行文本（文本、数值、电话、密码等）、多行文本；选择型包括下拉选择、单选、多选、开关、日期时间等。在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中，表单通常与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组件配合使用。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62" y="1685924"/>
            <a:ext cx="3742997" cy="4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完整的表单页面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43074"/>
            <a:ext cx="101187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部分代码示例：</a:t>
            </a:r>
            <a:endParaRPr lang="en-US" altLang="zh-CN" dirty="0"/>
          </a:p>
          <a:p>
            <a:r>
              <a:rPr lang="en-US" altLang="zh-CN" dirty="0"/>
              <a:t>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-cells"&gt;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hd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      &lt;label class="</a:t>
            </a:r>
            <a:r>
              <a:rPr lang="en-US" altLang="zh-CN" dirty="0" err="1"/>
              <a:t>weui</a:t>
            </a:r>
            <a:r>
              <a:rPr lang="en-US" altLang="zh-CN" dirty="0"/>
              <a:t>-label"&gt;</a:t>
            </a:r>
            <a:r>
              <a:rPr lang="zh-CN" altLang="en-US" dirty="0"/>
              <a:t>用户名</a:t>
            </a:r>
            <a:r>
              <a:rPr lang="en-US" altLang="zh-CN" dirty="0"/>
              <a:t>&lt;/label&gt;</a:t>
            </a:r>
          </a:p>
          <a:p>
            <a:r>
              <a:rPr lang="en-US" altLang="zh-CN" dirty="0"/>
              <a:t>          &lt;/div&gt;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bd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    &lt;input type="text" value="" placeholder="username" id="username" class="</a:t>
            </a:r>
            <a:r>
              <a:rPr lang="en-US" altLang="zh-CN" dirty="0" err="1"/>
              <a:t>weui</a:t>
            </a:r>
            <a:r>
              <a:rPr lang="en-US" altLang="zh-CN" dirty="0"/>
              <a:t>-input"&gt;</a:t>
            </a:r>
          </a:p>
          <a:p>
            <a:r>
              <a:rPr lang="en-US" altLang="zh-CN" dirty="0"/>
              <a:t>          &lt;/div&gt;</a:t>
            </a:r>
          </a:p>
          <a:p>
            <a:r>
              <a:rPr lang="en-US" altLang="zh-CN" dirty="0"/>
              <a:t>           </a:t>
            </a:r>
            <a:r>
              <a:rPr lang="en-US" altLang="zh-CN" sz="1600" i="1" dirty="0"/>
              <a:t>&lt;!--·····</a:t>
            </a:r>
            <a:r>
              <a:rPr lang="zh-CN" altLang="en-US" sz="1600" i="1" dirty="0"/>
              <a:t>省略其他表单</a:t>
            </a:r>
            <a:r>
              <a:rPr lang="en-US" altLang="zh-CN" sz="1600" i="1" dirty="0"/>
              <a:t>····--&gt;</a:t>
            </a:r>
          </a:p>
          <a:p>
            <a:endParaRPr lang="en-US" altLang="zh-CN" sz="1600" i="1" dirty="0"/>
          </a:p>
          <a:p>
            <a:r>
              <a:rPr lang="en-US" altLang="zh-CN" dirty="0"/>
              <a:t>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en-US" altLang="zh-CN" b="0" dirty="0"/>
              <a:t>JS</a:t>
            </a:r>
            <a:r>
              <a:rPr lang="zh-CN" altLang="en-US" b="0" dirty="0"/>
              <a:t>获取表单信息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7299" y="1828800"/>
            <a:ext cx="5572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完成表单页面以后，点击提交按钮使用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获取输入的表单信息并显示。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功能类显示表单信息。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88" y="1609725"/>
            <a:ext cx="3843338" cy="50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3A738-8590-497A-91A7-6B2B8C49E148}"/>
              </a:ext>
            </a:extLst>
          </p:cNvPr>
          <p:cNvSpPr txBox="1"/>
          <p:nvPr/>
        </p:nvSpPr>
        <p:spPr>
          <a:xfrm>
            <a:off x="1504335" y="1759974"/>
            <a:ext cx="623365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实现一个表单页面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743075"/>
            <a:ext cx="106045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是一套同微信原生视觉体验一致的基础样式库，由微信官方设计团队为微信内网页和微信小程序量身设计，令用户的使用感知更加统一。在微信网页或小程序中使用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，有如下优势：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同微信客户端一致的视觉效果，令所有微信用户都能更容易地使用你的网站或小程序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便捷获取快速使用，降低开发和设计成本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微信设计团队精心打造，清晰明确，简洁大方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该样式库目前包含表单、基础组件、操作反馈、导航相关、搜索相关、层级规范等内容，已经在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上开源。访问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http://weui.io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 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示例页面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565767"/>
            <a:ext cx="3877376" cy="51493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8738" y="1800225"/>
            <a:ext cx="531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组件实现的表单页面。样式和微信所使用的相同，可以很好的融入微信平台。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8"/>
            <a:ext cx="108473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查看完整的帮助文档：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https://github.com/Tencent/weui/wiki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注意版本变化导致的问题，最新发布的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版本与之前的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版本类命名上存在很多区别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引入：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hlinkClick r:id="rId3"/>
              </a:rPr>
              <a:t>https://res.wx.qq.com/open/libs/weui/1.1.2/weui.css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hlinkClick r:id="rId4"/>
              </a:rPr>
              <a:t>https://res.wx.qq.com/open/libs/weui/1.1.2/weui.min.css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在页面文件中：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&lt;link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rel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=“stylesheet” type=“text/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”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=“</a:t>
            </a:r>
            <a:r>
              <a:rPr lang="en-US" altLang="zh-CN" dirty="0">
                <a:hlinkClick r:id="rId4"/>
              </a:rPr>
              <a:t>https://res.wx.qq.com/open/libs/</a:t>
            </a:r>
            <a:r>
              <a:rPr lang="en-US" altLang="zh-CN" dirty="0" err="1">
                <a:hlinkClick r:id="rId4"/>
              </a:rPr>
              <a:t>weui</a:t>
            </a:r>
            <a:r>
              <a:rPr lang="en-US" altLang="zh-CN" dirty="0">
                <a:hlinkClick r:id="rId4"/>
              </a:rPr>
              <a:t>/1.1.2/weui.min.css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Button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0" y="1642797"/>
            <a:ext cx="6854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按钮常见的操作场景：确定、取消、警示，分别对应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weui-btn_primary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weui-btn_default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weui-btn_warn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，每种场景都有自己的置灰态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weui-btn_disabled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，除此外还有一种镂空按钮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btn_plain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里的按钮尺寸有两类，默认宽度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，小型按钮宽度自适应，两边边框与文本间距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0.75em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0" y="4571671"/>
            <a:ext cx="1005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代码示例：</a:t>
            </a:r>
            <a:endParaRPr lang="en-US" altLang="zh-CN" dirty="0"/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weui-btn_primary</a:t>
            </a:r>
            <a:r>
              <a:rPr lang="en-US" altLang="zh-CN" dirty="0"/>
              <a:t>"&gt;Normal&lt;/a&gt;</a:t>
            </a:r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weui-btn_disabled</a:t>
            </a:r>
            <a:r>
              <a:rPr lang="en-US" altLang="zh-CN" dirty="0"/>
              <a:t> </a:t>
            </a:r>
            <a:r>
              <a:rPr lang="en-US" altLang="zh-CN" dirty="0" err="1"/>
              <a:t>weui-btn_primary</a:t>
            </a:r>
            <a:r>
              <a:rPr lang="en-US" altLang="zh-CN" dirty="0"/>
              <a:t>"&gt;Disabled&lt;/a&gt;</a:t>
            </a:r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weui-btn_default</a:t>
            </a:r>
            <a:r>
              <a:rPr lang="en-US" altLang="zh-CN" dirty="0"/>
              <a:t>"&gt;Second&lt;/a&gt;</a:t>
            </a:r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weui-btn_mini</a:t>
            </a:r>
            <a:r>
              <a:rPr lang="en-US" altLang="zh-CN" dirty="0"/>
              <a:t> 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btn_plain</a:t>
            </a:r>
            <a:r>
              <a:rPr lang="en-US" altLang="zh-CN" dirty="0"/>
              <a:t>-primary"&gt;Hey&lt;/a&gt;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629735"/>
            <a:ext cx="3657600" cy="26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Cell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954087" y="1600200"/>
            <a:ext cx="6527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列表视图，用于将信息以列表的结构显示在页面上，是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上最常用的内容结构。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headerweui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cells__title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cellsweui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三部分组成，其中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采用自适应布局。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4233121"/>
            <a:ext cx="10347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示例代码：</a:t>
            </a:r>
            <a:endParaRPr lang="en-US" altLang="zh-CN" dirty="0"/>
          </a:p>
          <a:p>
            <a:pPr lvl="1"/>
            <a:r>
              <a:rPr lang="en-US" altLang="zh-CN" dirty="0"/>
              <a:t>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cells__title</a:t>
            </a:r>
            <a:r>
              <a:rPr lang="en-US" altLang="zh-CN" dirty="0"/>
              <a:t>"&gt;Programming language&lt;/div&gt;</a:t>
            </a:r>
          </a:p>
          <a:p>
            <a:pPr lvl="1"/>
            <a:r>
              <a:rPr lang="en-US" altLang="zh-CN" dirty="0"/>
              <a:t>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-cells"&gt;</a:t>
            </a:r>
          </a:p>
          <a:p>
            <a:pPr lvl="1"/>
            <a:r>
              <a:rPr lang="en-US" altLang="zh-CN" dirty="0"/>
              <a:t>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-cell"&gt;</a:t>
            </a:r>
          </a:p>
          <a:p>
            <a:pPr lvl="1"/>
            <a:r>
              <a:rPr lang="en-US" altLang="zh-CN" dirty="0"/>
              <a:t>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bd</a:t>
            </a:r>
            <a:r>
              <a:rPr lang="en-US" altLang="zh-CN" dirty="0"/>
              <a:t>"&gt;&lt;p&gt;PHP best&lt;/p&gt;&lt;/div&gt;</a:t>
            </a:r>
          </a:p>
          <a:p>
            <a:pPr lvl="1"/>
            <a:r>
              <a:rPr lang="en-US" altLang="zh-CN" dirty="0"/>
              <a:t>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ft</a:t>
            </a:r>
            <a:r>
              <a:rPr lang="en-US" altLang="zh-CN" dirty="0"/>
              <a:t>"&gt;PHP is the best programming language in the world.&lt;/div&gt;</a:t>
            </a:r>
          </a:p>
          <a:p>
            <a:pPr lvl="1"/>
            <a:r>
              <a:rPr lang="en-US" altLang="zh-CN" dirty="0"/>
              <a:t>      &lt;/div&gt;</a:t>
            </a:r>
          </a:p>
          <a:p>
            <a:pPr lvl="1"/>
            <a:r>
              <a:rPr lang="en-US" altLang="zh-CN" dirty="0"/>
              <a:t> &lt;/div&gt;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86" y="1600200"/>
            <a:ext cx="451785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9363</TotalTime>
  <Words>1526</Words>
  <Application>Microsoft Office PowerPoint</Application>
  <PresentationFormat>宽屏</PresentationFormat>
  <Paragraphs>129</Paragraphs>
  <Slides>20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1767</cp:revision>
  <cp:lastPrinted>2017-09-06T17:19:40Z</cp:lastPrinted>
  <dcterms:created xsi:type="dcterms:W3CDTF">2014-07-07T13:10:41Z</dcterms:created>
  <dcterms:modified xsi:type="dcterms:W3CDTF">2017-09-06T17:24:21Z</dcterms:modified>
</cp:coreProperties>
</file>