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8"/>
  </p:notesMasterIdLst>
  <p:handoutMasterIdLst>
    <p:handoutMasterId r:id="rId29"/>
  </p:handoutMasterIdLst>
  <p:sldIdLst>
    <p:sldId id="257" r:id="rId6"/>
    <p:sldId id="446" r:id="rId7"/>
    <p:sldId id="459" r:id="rId8"/>
    <p:sldId id="452" r:id="rId9"/>
    <p:sldId id="439" r:id="rId10"/>
    <p:sldId id="457" r:id="rId11"/>
    <p:sldId id="441" r:id="rId12"/>
    <p:sldId id="442" r:id="rId13"/>
    <p:sldId id="453" r:id="rId14"/>
    <p:sldId id="454" r:id="rId15"/>
    <p:sldId id="455" r:id="rId16"/>
    <p:sldId id="456" r:id="rId17"/>
    <p:sldId id="458" r:id="rId18"/>
    <p:sldId id="451" r:id="rId19"/>
    <p:sldId id="435" r:id="rId20"/>
    <p:sldId id="422" r:id="rId21"/>
    <p:sldId id="423" r:id="rId22"/>
    <p:sldId id="424" r:id="rId23"/>
    <p:sldId id="449" r:id="rId24"/>
    <p:sldId id="450" r:id="rId25"/>
    <p:sldId id="425" r:id="rId26"/>
    <p:sldId id="31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2017/7/19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2017/7/19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2017/7/19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讲 服务器空间和域名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VPS</a:t>
            </a:r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1575" y="1785938"/>
            <a:ext cx="10544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使用虚拟机软件在一台或一组物理服务器上建立多个虚拟服务器，每个具有独立的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地址，独立操作系统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····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地址通常是独立的。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由于是在一台或一组机器上的多个虚拟系统，所以性能会受到其他系统的影响，不稳定。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的安全问题，资源占用等都会影响到其他系统。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本地硬盘存储数据。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云主机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1" y="1914525"/>
            <a:ext cx="88471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通过集群的方式在多个服务器上虚拟出很多个独立的主机。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可以动态升级配置。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由于采用集群，并且使用分布式存储，可靠性更高，一台主机出问题不会影响全局。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服务器需要升级或重启时，云主机的运行不受影响。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具有很高的可控性，多台服务器可使用内网快速传输数据。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适合业务相对复杂，规模较大的网站。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网站体验更好。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3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托管主机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8726" y="1843088"/>
            <a:ext cx="735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拥有服务器，放置在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机房内，进行远程维护。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机房的环境和资源，保证服务器正常运转。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成本相对较高。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技术要求更高。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1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IDC</a:t>
            </a:r>
            <a:r>
              <a:rPr lang="zh-CN" altLang="en-US" dirty="0" smtClean="0"/>
              <a:t>机房图片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589484"/>
            <a:ext cx="9175750" cy="51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8375651" cy="685800"/>
          </a:xfrm>
        </p:spPr>
        <p:txBody>
          <a:bodyPr/>
          <a:lstStyle/>
          <a:p>
            <a:r>
              <a:rPr lang="zh-CN" altLang="en-US" dirty="0" smtClean="0"/>
              <a:t>第二节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58419" y="2486027"/>
            <a:ext cx="46997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9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购买阿里云或腾讯云</a:t>
            </a:r>
            <a:endParaRPr lang="en-US" altLang="zh-CN" dirty="0"/>
          </a:p>
          <a:p>
            <a:pPr lvl="1"/>
            <a:r>
              <a:rPr lang="zh-CN" altLang="en-US" dirty="0" smtClean="0"/>
              <a:t>使用学生证购买云虚拟主机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购买域名或申请免费域名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域名备案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购买服务器和域名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服务器管理控制台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619457"/>
            <a:ext cx="10058400" cy="50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控制台域名管理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2038349"/>
            <a:ext cx="10058400" cy="24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域名实名认证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4" y="1554002"/>
            <a:ext cx="9218659" cy="53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861175" cy="685800"/>
          </a:xfrm>
        </p:spPr>
        <p:txBody>
          <a:bodyPr/>
          <a:lstStyle/>
          <a:p>
            <a:r>
              <a:rPr lang="zh-CN" altLang="en-US" dirty="0" smtClean="0"/>
              <a:t>云服务器和域名备案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43087"/>
            <a:ext cx="1037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已有买的服务器和域名要进行备案，才可以正常使用。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本次课程目录</a:t>
            </a:r>
            <a:endParaRPr lang="zh-CN" altLang="en-US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4058444" y="2085977"/>
            <a:ext cx="4699794" cy="254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118350" cy="685800"/>
          </a:xfrm>
        </p:spPr>
        <p:txBody>
          <a:bodyPr/>
          <a:lstStyle/>
          <a:p>
            <a:r>
              <a:rPr lang="zh-CN" altLang="en-US" dirty="0" smtClean="0"/>
              <a:t>第三节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58419" y="2486027"/>
            <a:ext cx="46997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8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域名解析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641351"/>
            <a:ext cx="10058400" cy="48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前言</a:t>
            </a:r>
            <a:endParaRPr lang="zh-CN" altLang="en-US" b="0" dirty="0"/>
          </a:p>
        </p:txBody>
      </p:sp>
      <p:sp>
        <p:nvSpPr>
          <p:cNvPr id="4" name="椭圆 3"/>
          <p:cNvSpPr/>
          <p:nvPr/>
        </p:nvSpPr>
        <p:spPr>
          <a:xfrm>
            <a:off x="4700588" y="2971800"/>
            <a:ext cx="2143125" cy="14287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22056" y="3486120"/>
            <a:ext cx="152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6257" y="3043207"/>
            <a:ext cx="1739505" cy="14287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6633" y="3557527"/>
            <a:ext cx="147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758237" y="3036093"/>
            <a:ext cx="1614488" cy="1300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86838" y="3314700"/>
            <a:ext cx="115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86025" y="3314700"/>
            <a:ext cx="29718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57825" y="3314700"/>
            <a:ext cx="38576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243638" y="4022586"/>
            <a:ext cx="307181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486025" y="4022586"/>
            <a:ext cx="377031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46633" y="1743075"/>
            <a:ext cx="805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微信客户端、微信服务器与公众号配置对应的服务器通信的过程。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6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704139" cy="685800"/>
          </a:xfrm>
        </p:spPr>
        <p:txBody>
          <a:bodyPr/>
          <a:lstStyle/>
          <a:p>
            <a:r>
              <a:rPr lang="zh-CN" altLang="en-US" b="0" dirty="0" smtClean="0"/>
              <a:t>第一节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3858419" y="2486027"/>
            <a:ext cx="46997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1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083253" cy="685800"/>
          </a:xfrm>
        </p:spPr>
        <p:txBody>
          <a:bodyPr/>
          <a:lstStyle/>
          <a:p>
            <a:r>
              <a:rPr lang="en-US" altLang="zh-CN" b="0" dirty="0" smtClean="0"/>
              <a:t>PHP</a:t>
            </a:r>
            <a:r>
              <a:rPr lang="zh-CN" altLang="en-US" b="0" dirty="0" smtClean="0"/>
              <a:t>程序的执行过程</a:t>
            </a:r>
            <a:endParaRPr lang="zh-CN" altLang="en-US" b="0" dirty="0"/>
          </a:p>
        </p:txBody>
      </p:sp>
      <p:sp>
        <p:nvSpPr>
          <p:cNvPr id="4" name="圆角矩形 3"/>
          <p:cNvSpPr/>
          <p:nvPr/>
        </p:nvSpPr>
        <p:spPr>
          <a:xfrm>
            <a:off x="4329097" y="1971673"/>
            <a:ext cx="1885950" cy="1485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15047" y="2414582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00759" y="290035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9459" y="1771648"/>
            <a:ext cx="1685926" cy="1885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9116" y="2428868"/>
            <a:ext cx="15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5203" y="2271708"/>
            <a:ext cx="122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解释器执行脚本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303968" y="2468485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89680" y="3054278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48628" y="2071653"/>
            <a:ext cx="71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8628" y="2665263"/>
            <a:ext cx="7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884146" y="1750216"/>
            <a:ext cx="1400175" cy="1928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07747" y="2311320"/>
            <a:ext cx="9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14500" y="4100513"/>
            <a:ext cx="9144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文本数据通过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响应返回结果。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进行解释执行。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901097" y="2428867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886809" y="291464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剪去单角的矩形 24"/>
          <p:cNvSpPr/>
          <p:nvPr/>
        </p:nvSpPr>
        <p:spPr>
          <a:xfrm>
            <a:off x="9929797" y="1885318"/>
            <a:ext cx="1528763" cy="1532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22678" y="2271708"/>
            <a:ext cx="1112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33975" y="1586590"/>
            <a:ext cx="7719731" cy="4184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083253" cy="685800"/>
          </a:xfrm>
        </p:spPr>
        <p:txBody>
          <a:bodyPr/>
          <a:lstStyle/>
          <a:p>
            <a:r>
              <a:rPr lang="zh-CN" altLang="en-US" dirty="0" smtClean="0"/>
              <a:t>服务器与网站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29097" y="1971673"/>
            <a:ext cx="1885950" cy="1485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15047" y="2414582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00759" y="290035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9459" y="1771648"/>
            <a:ext cx="1685926" cy="1885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9116" y="2428868"/>
            <a:ext cx="15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5203" y="2271708"/>
            <a:ext cx="122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解释器执行脚本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112339" y="2468486"/>
            <a:ext cx="1220329" cy="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112339" y="3065373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34305" y="2071653"/>
            <a:ext cx="71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49479" y="2665263"/>
            <a:ext cx="7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727878" y="1750216"/>
            <a:ext cx="1400175" cy="1928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51479" y="2311320"/>
            <a:ext cx="9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901097" y="2428867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886809" y="291464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剪去单角的矩形 24"/>
          <p:cNvSpPr/>
          <p:nvPr/>
        </p:nvSpPr>
        <p:spPr>
          <a:xfrm>
            <a:off x="9929797" y="1885318"/>
            <a:ext cx="1528763" cy="1532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22678" y="2271708"/>
            <a:ext cx="1112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8725" y="4430367"/>
            <a:ext cx="692943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服务器是一台主机，为需要运行的软件提供资源。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356637" y="4358341"/>
            <a:ext cx="796545" cy="885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42416" y="5244166"/>
            <a:ext cx="117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2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546725" cy="685800"/>
          </a:xfrm>
        </p:spPr>
        <p:txBody>
          <a:bodyPr/>
          <a:lstStyle/>
          <a:p>
            <a:r>
              <a:rPr lang="zh-CN" altLang="en-US" dirty="0" smtClean="0"/>
              <a:t>服务器和域名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6987" y="1800226"/>
            <a:ext cx="9904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一台服务器有一个公网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地址就像是手机号，而域名就像是姓名，并且是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域名可以绑定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服务器可以通过域名找到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地址，再通过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地址就可以访问服务器。这样只需要记住域名就可以访问服务器。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域名可以绑定到同一个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0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8604250" cy="685800"/>
          </a:xfrm>
        </p:spPr>
        <p:txBody>
          <a:bodyPr/>
          <a:lstStyle/>
          <a:p>
            <a:r>
              <a:rPr lang="zh-CN" altLang="en-US" dirty="0" smtClean="0"/>
              <a:t>服务器空间分类</a:t>
            </a:r>
            <a:endParaRPr lang="zh-CN" altLang="en-US" dirty="0"/>
          </a:p>
        </p:txBody>
      </p:sp>
      <p:sp>
        <p:nvSpPr>
          <p:cNvPr id="5" name="剪去同侧角的矩形 4"/>
          <p:cNvSpPr/>
          <p:nvPr/>
        </p:nvSpPr>
        <p:spPr>
          <a:xfrm>
            <a:off x="2787649" y="1862923"/>
            <a:ext cx="1600200" cy="1214438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8656" y="2044255"/>
            <a:ext cx="107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6092823" y="1893022"/>
            <a:ext cx="2155825" cy="12144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3491" y="2269408"/>
            <a:ext cx="161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76546" y="4307679"/>
            <a:ext cx="1571625" cy="1657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50300" y="2097799"/>
            <a:ext cx="102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独立主机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54350" y="4905523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云主机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梯形 12"/>
          <p:cNvSpPr/>
          <p:nvPr/>
        </p:nvSpPr>
        <p:spPr>
          <a:xfrm>
            <a:off x="5837238" y="4500561"/>
            <a:ext cx="2620962" cy="1271587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86526" y="4896146"/>
            <a:ext cx="165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托管主机</a:t>
            </a:r>
          </a:p>
        </p:txBody>
      </p:sp>
    </p:spTree>
    <p:extLst>
      <p:ext uri="{BB962C8B-B14F-4D97-AF65-F5344CB8AC3E}">
        <p14:creationId xmlns:p14="http://schemas.microsoft.com/office/powerpoint/2010/main" val="1249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虚拟主机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43088"/>
            <a:ext cx="10175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把一台或一组服务器分为多个虚拟的服务器，每一个具有独立的存储空间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个虚拟主机共享一个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用户注册申请后，通过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上传网站文件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用户操作有限。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使用简单，能够快速建站，适合小型官网或是个人主页。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支持有限的配置升级。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域名映射目录实现多个服务器。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8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4976</TotalTime>
  <Words>632</Words>
  <Application>Microsoft Office PowerPoint</Application>
  <PresentationFormat>宽屏</PresentationFormat>
  <Paragraphs>94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1628</cp:revision>
  <dcterms:created xsi:type="dcterms:W3CDTF">2014-07-07T13:10:41Z</dcterms:created>
  <dcterms:modified xsi:type="dcterms:W3CDTF">2017-07-19T01:19:23Z</dcterms:modified>
</cp:coreProperties>
</file>