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8"/>
  </p:notesMasterIdLst>
  <p:handoutMasterIdLst>
    <p:handoutMasterId r:id="rId29"/>
  </p:handoutMasterIdLst>
  <p:sldIdLst>
    <p:sldId id="257" r:id="rId6"/>
    <p:sldId id="446" r:id="rId7"/>
    <p:sldId id="454" r:id="rId8"/>
    <p:sldId id="451" r:id="rId9"/>
    <p:sldId id="481" r:id="rId10"/>
    <p:sldId id="486" r:id="rId11"/>
    <p:sldId id="485" r:id="rId12"/>
    <p:sldId id="482" r:id="rId13"/>
    <p:sldId id="466" r:id="rId14"/>
    <p:sldId id="483" r:id="rId15"/>
    <p:sldId id="484" r:id="rId16"/>
    <p:sldId id="460" r:id="rId17"/>
    <p:sldId id="480" r:id="rId18"/>
    <p:sldId id="440" r:id="rId19"/>
    <p:sldId id="439" r:id="rId20"/>
    <p:sldId id="456" r:id="rId21"/>
    <p:sldId id="452" r:id="rId22"/>
    <p:sldId id="473" r:id="rId23"/>
    <p:sldId id="472" r:id="rId24"/>
    <p:sldId id="469" r:id="rId25"/>
    <p:sldId id="477" r:id="rId26"/>
    <p:sldId id="311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22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2017/9/1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讲 微信支付与</a:t>
            </a:r>
            <a:r>
              <a:rPr lang="en-US" altLang="zh-CN" dirty="0" err="1"/>
              <a:t>Oauth</a:t>
            </a:r>
            <a:r>
              <a:rPr lang="zh-CN" altLang="en-US" dirty="0"/>
              <a:t>授权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微信内网页支付</a:t>
            </a:r>
          </a:p>
        </p:txBody>
      </p:sp>
    </p:spTree>
    <p:extLst>
      <p:ext uri="{BB962C8B-B14F-4D97-AF65-F5344CB8AC3E}">
        <p14:creationId xmlns:p14="http://schemas.microsoft.com/office/powerpoint/2010/main" val="63679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支付参数签名算法</a:t>
            </a:r>
          </a:p>
        </p:txBody>
      </p:sp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</a:t>
            </a:r>
            <a:r>
              <a:rPr lang="en-US" altLang="zh-CN" b="0" dirty="0" err="1"/>
              <a:t>Oauth</a:t>
            </a:r>
            <a:r>
              <a:rPr lang="zh-CN" altLang="en-US" b="0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优点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基本处理流程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实际应用</a:t>
            </a: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如何配置</a:t>
            </a: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微信授权处理流程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微信授权接口</a:t>
            </a: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zh-CN" altLang="en-US" b="0" dirty="0"/>
              <a:t>处理结果</a:t>
            </a:r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前言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67EA5A-8AF9-45A2-897D-99991F9525A2}"/>
              </a:ext>
            </a:extLst>
          </p:cNvPr>
          <p:cNvSpPr txBox="1"/>
          <p:nvPr/>
        </p:nvSpPr>
        <p:spPr>
          <a:xfrm>
            <a:off x="1189703" y="1779639"/>
            <a:ext cx="9419303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本次课程讲解微信支付主要是在理论层面，实际的支付场景是无法实现的，为了能让同学们应对实际的场景而做的一些说明。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主要涉及到主要支付方式的流程处理，回调处理，需要注意的问题。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微信支付分类</a:t>
            </a:r>
          </a:p>
        </p:txBody>
      </p:sp>
    </p:spTree>
    <p:extLst>
      <p:ext uri="{BB962C8B-B14F-4D97-AF65-F5344CB8AC3E}">
        <p14:creationId xmlns:p14="http://schemas.microsoft.com/office/powerpoint/2010/main" val="8125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配置接入微信支付</a:t>
            </a:r>
          </a:p>
        </p:txBody>
      </p:sp>
    </p:spTree>
    <p:extLst>
      <p:ext uri="{BB962C8B-B14F-4D97-AF65-F5344CB8AC3E}">
        <p14:creationId xmlns:p14="http://schemas.microsoft.com/office/powerpoint/2010/main" val="76394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/>
              <a:t>PC</a:t>
            </a:r>
            <a:r>
              <a:rPr lang="zh-CN" altLang="en-US" b="0" dirty="0"/>
              <a:t>端扫码支付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H5</a:t>
            </a:r>
            <a:r>
              <a:rPr lang="zh-CN" altLang="en-US" b="0" dirty="0"/>
              <a:t>支付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8642</TotalTime>
  <Words>194</Words>
  <Application>Microsoft Office PowerPoint</Application>
  <PresentationFormat>宽屏</PresentationFormat>
  <Paragraphs>39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1733</cp:revision>
  <dcterms:created xsi:type="dcterms:W3CDTF">2014-07-07T13:10:41Z</dcterms:created>
  <dcterms:modified xsi:type="dcterms:W3CDTF">2017-09-01T08:29:21Z</dcterms:modified>
</cp:coreProperties>
</file>