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4"/>
  </p:notesMasterIdLst>
  <p:handoutMasterIdLst>
    <p:handoutMasterId r:id="rId25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60" r:id="rId13"/>
    <p:sldId id="456" r:id="rId14"/>
    <p:sldId id="480" r:id="rId15"/>
    <p:sldId id="439" r:id="rId16"/>
    <p:sldId id="440" r:id="rId17"/>
    <p:sldId id="452" r:id="rId18"/>
    <p:sldId id="487" r:id="rId19"/>
    <p:sldId id="435" r:id="rId20"/>
    <p:sldId id="486" r:id="rId21"/>
    <p:sldId id="485" r:id="rId22"/>
    <p:sldId id="311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2017/9/1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讲 复习总结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CURL</a:t>
            </a:r>
            <a:r>
              <a:rPr lang="zh-CN" altLang="en-US" b="0" dirty="0"/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JS-SDK</a:t>
            </a:r>
            <a:r>
              <a:rPr lang="zh-CN" altLang="en-US" b="0" dirty="0"/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服务器的配置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1044DB-5DAA-45FE-B324-1F8A47186361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705268" cy="685800"/>
          </a:xfrm>
        </p:spPr>
        <p:txBody>
          <a:bodyPr/>
          <a:lstStyle/>
          <a:p>
            <a:r>
              <a:rPr lang="zh-CN" altLang="en-US" b="0" dirty="0"/>
              <a:t>对微信平台的一点思考</a:t>
            </a:r>
          </a:p>
        </p:txBody>
      </p:sp>
    </p:spTree>
    <p:extLst>
      <p:ext uri="{BB962C8B-B14F-4D97-AF65-F5344CB8AC3E}">
        <p14:creationId xmlns:p14="http://schemas.microsoft.com/office/powerpoint/2010/main" val="144349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705268" cy="685800"/>
          </a:xfrm>
        </p:spPr>
        <p:txBody>
          <a:bodyPr/>
          <a:lstStyle/>
          <a:p>
            <a:r>
              <a:rPr lang="zh-CN" altLang="en-US" b="0" dirty="0"/>
              <a:t>实际业务的需求</a:t>
            </a: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36210" cy="685800"/>
          </a:xfrm>
        </p:spPr>
        <p:txBody>
          <a:bodyPr/>
          <a:lstStyle/>
          <a:p>
            <a:r>
              <a:rPr lang="zh-CN" altLang="en-US" b="0" dirty="0"/>
              <a:t>公众号管理后台对比接口管理</a:t>
            </a:r>
          </a:p>
        </p:txBody>
      </p:sp>
    </p:spTree>
    <p:extLst>
      <p:ext uri="{BB962C8B-B14F-4D97-AF65-F5344CB8AC3E}">
        <p14:creationId xmlns:p14="http://schemas.microsoft.com/office/powerpoint/2010/main" val="24782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840030" cy="685800"/>
          </a:xfrm>
        </p:spPr>
        <p:txBody>
          <a:bodyPr/>
          <a:lstStyle/>
          <a:p>
            <a:r>
              <a:rPr lang="zh-CN" altLang="en-US" b="0" dirty="0"/>
              <a:t>自实现管理控制台</a:t>
            </a:r>
          </a:p>
        </p:txBody>
      </p:sp>
    </p:spTree>
    <p:extLst>
      <p:ext uri="{BB962C8B-B14F-4D97-AF65-F5344CB8AC3E}">
        <p14:creationId xmlns:p14="http://schemas.microsoft.com/office/powerpoint/2010/main" val="148782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9D4789-303D-467C-AFCF-1F756CE1802A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整体架构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模块划分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分工与合作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540757-2DF2-4689-9860-0FF6F3C265D1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529461" cy="685800"/>
          </a:xfrm>
        </p:spPr>
        <p:txBody>
          <a:bodyPr/>
          <a:lstStyle/>
          <a:p>
            <a:r>
              <a:rPr lang="zh-CN" altLang="en-US" b="0" dirty="0"/>
              <a:t>实际运营公众号要注意的问题</a:t>
            </a: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8551</TotalTime>
  <Words>101</Words>
  <Application>Microsoft Office PowerPoint</Application>
  <PresentationFormat>宽屏</PresentationFormat>
  <Paragraphs>33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1730</cp:revision>
  <dcterms:created xsi:type="dcterms:W3CDTF">2014-07-07T13:10:41Z</dcterms:created>
  <dcterms:modified xsi:type="dcterms:W3CDTF">2017-09-01T07:09:20Z</dcterms:modified>
</cp:coreProperties>
</file>