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3.xml" ContentType="application/vnd.openxmlformats-officedocument.theme+xml"/>
  <Override PartName="/ppt/slideLayouts/slideLayout23.xml" ContentType="application/vnd.openxmlformats-officedocument.presentationml.slideLayout+xml"/>
  <Override PartName="/ppt/theme/theme4.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heme/themeOverride1.xml" ContentType="application/vnd.openxmlformats-officedocument.themeOverr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60" r:id="rId2"/>
    <p:sldMasterId id="2147483663" r:id="rId3"/>
    <p:sldMasterId id="2147483688" r:id="rId4"/>
    <p:sldMasterId id="2147483691" r:id="rId5"/>
  </p:sldMasterIdLst>
  <p:notesMasterIdLst>
    <p:notesMasterId r:id="rId38"/>
  </p:notesMasterIdLst>
  <p:handoutMasterIdLst>
    <p:handoutMasterId r:id="rId39"/>
  </p:handoutMasterIdLst>
  <p:sldIdLst>
    <p:sldId id="257" r:id="rId6"/>
    <p:sldId id="446" r:id="rId7"/>
    <p:sldId id="454" r:id="rId8"/>
    <p:sldId id="492" r:id="rId9"/>
    <p:sldId id="493" r:id="rId10"/>
    <p:sldId id="494" r:id="rId11"/>
    <p:sldId id="495" r:id="rId12"/>
    <p:sldId id="496" r:id="rId13"/>
    <p:sldId id="497" r:id="rId14"/>
    <p:sldId id="499" r:id="rId15"/>
    <p:sldId id="500" r:id="rId16"/>
    <p:sldId id="498" r:id="rId17"/>
    <p:sldId id="501" r:id="rId18"/>
    <p:sldId id="451" r:id="rId19"/>
    <p:sldId id="481" r:id="rId20"/>
    <p:sldId id="482" r:id="rId21"/>
    <p:sldId id="466" r:id="rId22"/>
    <p:sldId id="483" r:id="rId23"/>
    <p:sldId id="484" r:id="rId24"/>
    <p:sldId id="485" r:id="rId25"/>
    <p:sldId id="486" r:id="rId26"/>
    <p:sldId id="487" r:id="rId27"/>
    <p:sldId id="488" r:id="rId28"/>
    <p:sldId id="460" r:id="rId29"/>
    <p:sldId id="439" r:id="rId30"/>
    <p:sldId id="490" r:id="rId31"/>
    <p:sldId id="480" r:id="rId32"/>
    <p:sldId id="489" r:id="rId33"/>
    <p:sldId id="491" r:id="rId34"/>
    <p:sldId id="456" r:id="rId35"/>
    <p:sldId id="440" r:id="rId36"/>
    <p:sldId id="311" r:id="rId37"/>
  </p:sldIdLst>
  <p:sldSz cx="12192000" cy="6858000"/>
  <p:notesSz cx="6858000" cy="9144000"/>
  <p:custDataLst>
    <p:tags r:id="rId4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5201" userDrawn="1">
          <p15:clr>
            <a:srgbClr val="A4A3A4"/>
          </p15:clr>
        </p15:guide>
        <p15:guide id="3" orient="horz" pos="216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onySong" initials="Tony" lastIdx="1" clrIdx="0">
    <p:extLst/>
  </p:cmAuthor>
  <p:cmAuthor id="2" name="363787211@qq.com" initials="3" lastIdx="1" clrIdx="1">
    <p:extLst>
      <p:ext uri="{19B8F6BF-5375-455C-9EA6-DF929625EA0E}">
        <p15:presenceInfo xmlns:p15="http://schemas.microsoft.com/office/powerpoint/2012/main" userId="63cb0a67920ffcd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52C17"/>
    <a:srgbClr val="F97E71"/>
    <a:srgbClr val="FF0000"/>
    <a:srgbClr val="FF9933"/>
    <a:srgbClr val="7AAEA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27102A9-8310-4765-A935-A1911B00CA55}" styleName="浅色样式 1 - 强调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958" autoAdjust="0"/>
    <p:restoredTop sz="84911" autoAdjust="0"/>
  </p:normalViewPr>
  <p:slideViewPr>
    <p:cSldViewPr snapToGrid="0">
      <p:cViewPr varScale="1">
        <p:scale>
          <a:sx n="78" d="100"/>
          <a:sy n="78" d="100"/>
        </p:scale>
        <p:origin x="653" y="58"/>
      </p:cViewPr>
      <p:guideLst>
        <p:guide pos="5201"/>
        <p:guide orient="horz" pos="216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8" d="100"/>
          <a:sy n="68" d="100"/>
        </p:scale>
        <p:origin x="-3336"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handoutMaster" Target="handoutMasters/handoutMaster1.xml"/><Relationship Id="rId3" Type="http://schemas.openxmlformats.org/officeDocument/2006/relationships/slideMaster" Target="slideMasters/slideMaster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presProps" Target="pres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notesMaster" Target="notesMasters/notesMaster1.xml"/><Relationship Id="rId46" Type="http://schemas.microsoft.com/office/2015/10/relationships/revisionInfo" Target="revisionInfo.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tags" Target="tags/tag1.xml"/><Relationship Id="rId45"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B71C804-97F5-4B36-A7AC-EEEC7F44F6C2}" type="datetimeFigureOut">
              <a:rPr lang="zh-CN" altLang="en-US" smtClean="0"/>
              <a:t>2017/9/1</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251DDEB-361E-476E-B813-80C618F51576}" type="slidenum">
              <a:rPr lang="zh-CN" altLang="en-US" smtClean="0"/>
              <a:t>‹#›</a:t>
            </a:fld>
            <a:endParaRPr lang="zh-CN" altLang="en-US"/>
          </a:p>
        </p:txBody>
      </p:sp>
    </p:spTree>
    <p:extLst>
      <p:ext uri="{BB962C8B-B14F-4D97-AF65-F5344CB8AC3E}">
        <p14:creationId xmlns:p14="http://schemas.microsoft.com/office/powerpoint/2010/main" val="161801954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8D9C6-D8DC-4CC3-8480-E0C4DBA1CC07}" type="datetimeFigureOut">
              <a:rPr lang="zh-CN" altLang="en-US" smtClean="0"/>
              <a:t>2017/9/1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E9C519-C3B1-4654-8EF9-A227F461FE5A}" type="slidenum">
              <a:rPr lang="zh-CN" altLang="en-US" smtClean="0"/>
              <a:t>‹#›</a:t>
            </a:fld>
            <a:endParaRPr lang="zh-CN" altLang="en-US"/>
          </a:p>
        </p:txBody>
      </p:sp>
    </p:spTree>
    <p:extLst>
      <p:ext uri="{BB962C8B-B14F-4D97-AF65-F5344CB8AC3E}">
        <p14:creationId xmlns:p14="http://schemas.microsoft.com/office/powerpoint/2010/main" val="347853527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slide" Target="../slides/slide32.xml"/><Relationship Id="rId2" Type="http://schemas.openxmlformats.org/officeDocument/2006/relationships/notesMaster" Target="../notesMasters/notesMaster1.xml"/><Relationship Id="rId1" Type="http://schemas.openxmlformats.org/officeDocument/2006/relationships/themeOverride" Target="../theme/themeOverr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baseline="0" dirty="0">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10E9C519-C3B1-4654-8EF9-A227F461FE5A}" type="slidenum">
              <a:rPr lang="zh-CN" altLang="en-US" smtClean="0"/>
              <a:t>4</a:t>
            </a:fld>
            <a:endParaRPr lang="zh-CN" altLang="en-US"/>
          </a:p>
        </p:txBody>
      </p:sp>
    </p:spTree>
    <p:extLst>
      <p:ext uri="{BB962C8B-B14F-4D97-AF65-F5344CB8AC3E}">
        <p14:creationId xmlns:p14="http://schemas.microsoft.com/office/powerpoint/2010/main" val="22758242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p:sp>
      <p:sp>
        <p:nvSpPr>
          <p:cNvPr id="4099" name="备注占位符 2"/>
          <p:cNvSpPr>
            <a:spLocks noGrp="1"/>
          </p:cNvSpPr>
          <p:nvPr>
            <p:ph type="body" idx="1"/>
          </p:nvPr>
        </p:nvSpPr>
        <p:spPr>
          <a:noFill/>
          <a:extLs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dirty="0">
              <a:ea typeface="宋体" charset="-122"/>
            </a:endParaRPr>
          </a:p>
        </p:txBody>
      </p:sp>
      <p:sp>
        <p:nvSpPr>
          <p:cNvPr id="4100"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buFont typeface="Arial" charset="0"/>
              <a:defRPr>
                <a:solidFill>
                  <a:schemeClr val="tx1"/>
                </a:solidFill>
                <a:latin typeface="Arial Narrow" pitchFamily="34" charset="0"/>
                <a:ea typeface="微软雅黑" pitchFamily="34" charset="-122"/>
              </a:defRPr>
            </a:lvl1pPr>
            <a:lvl2pPr marL="742950" indent="-285750">
              <a:buFont typeface="Arial" charset="0"/>
              <a:defRPr>
                <a:solidFill>
                  <a:schemeClr val="tx1"/>
                </a:solidFill>
                <a:latin typeface="Arial Narrow" pitchFamily="34" charset="0"/>
                <a:ea typeface="微软雅黑" pitchFamily="34" charset="-122"/>
              </a:defRPr>
            </a:lvl2pPr>
            <a:lvl3pPr marL="1143000" indent="-228600">
              <a:buFont typeface="Arial" charset="0"/>
              <a:defRPr>
                <a:solidFill>
                  <a:schemeClr val="tx1"/>
                </a:solidFill>
                <a:latin typeface="Arial Narrow" pitchFamily="34" charset="0"/>
                <a:ea typeface="微软雅黑" pitchFamily="34" charset="-122"/>
              </a:defRPr>
            </a:lvl3pPr>
            <a:lvl4pPr marL="1600200" indent="-228600">
              <a:buFont typeface="Arial" charset="0"/>
              <a:defRPr>
                <a:solidFill>
                  <a:schemeClr val="tx1"/>
                </a:solidFill>
                <a:latin typeface="Arial Narrow" pitchFamily="34" charset="0"/>
                <a:ea typeface="微软雅黑" pitchFamily="34" charset="-122"/>
              </a:defRPr>
            </a:lvl4pPr>
            <a:lvl5pPr marL="2057400" indent="-228600">
              <a:buFont typeface="Arial" charset="0"/>
              <a:defRPr>
                <a:solidFill>
                  <a:schemeClr val="tx1"/>
                </a:solidFill>
                <a:latin typeface="Arial Narrow" pitchFamily="34" charset="0"/>
                <a:ea typeface="微软雅黑" pitchFamily="34" charset="-122"/>
              </a:defRPr>
            </a:lvl5pPr>
            <a:lvl6pPr marL="2514600" indent="-228600" eaLnBrk="0" fontAlgn="base" hangingPunct="0">
              <a:spcBef>
                <a:spcPct val="0"/>
              </a:spcBef>
              <a:spcAft>
                <a:spcPct val="0"/>
              </a:spcAft>
              <a:buFont typeface="Arial" charset="0"/>
              <a:defRPr>
                <a:solidFill>
                  <a:schemeClr val="tx1"/>
                </a:solidFill>
                <a:latin typeface="Arial Narrow" pitchFamily="34" charset="0"/>
                <a:ea typeface="微软雅黑" pitchFamily="34" charset="-122"/>
              </a:defRPr>
            </a:lvl6pPr>
            <a:lvl7pPr marL="2971800" indent="-228600" eaLnBrk="0" fontAlgn="base" hangingPunct="0">
              <a:spcBef>
                <a:spcPct val="0"/>
              </a:spcBef>
              <a:spcAft>
                <a:spcPct val="0"/>
              </a:spcAft>
              <a:buFont typeface="Arial" charset="0"/>
              <a:defRPr>
                <a:solidFill>
                  <a:schemeClr val="tx1"/>
                </a:solidFill>
                <a:latin typeface="Arial Narrow" pitchFamily="34" charset="0"/>
                <a:ea typeface="微软雅黑" pitchFamily="34" charset="-122"/>
              </a:defRPr>
            </a:lvl7pPr>
            <a:lvl8pPr marL="3429000" indent="-228600" eaLnBrk="0" fontAlgn="base" hangingPunct="0">
              <a:spcBef>
                <a:spcPct val="0"/>
              </a:spcBef>
              <a:spcAft>
                <a:spcPct val="0"/>
              </a:spcAft>
              <a:buFont typeface="Arial" charset="0"/>
              <a:defRPr>
                <a:solidFill>
                  <a:schemeClr val="tx1"/>
                </a:solidFill>
                <a:latin typeface="Arial Narrow" pitchFamily="34" charset="0"/>
                <a:ea typeface="微软雅黑" pitchFamily="34" charset="-122"/>
              </a:defRPr>
            </a:lvl8pPr>
            <a:lvl9pPr marL="3886200" indent="-228600" eaLnBrk="0" fontAlgn="base" hangingPunct="0">
              <a:spcBef>
                <a:spcPct val="0"/>
              </a:spcBef>
              <a:spcAft>
                <a:spcPct val="0"/>
              </a:spcAft>
              <a:buFont typeface="Arial" charset="0"/>
              <a:defRPr>
                <a:solidFill>
                  <a:schemeClr val="tx1"/>
                </a:solidFill>
                <a:latin typeface="Arial Narrow" pitchFamily="34" charset="0"/>
                <a:ea typeface="微软雅黑" pitchFamily="34" charset="-122"/>
              </a:defRPr>
            </a:lvl9pPr>
          </a:lstStyle>
          <a:p>
            <a:pPr algn="r" eaLnBrk="1" hangingPunct="1"/>
            <a:fld id="{63401629-F63E-45F0-933D-27F37F2416B1}" type="slidenum">
              <a:rPr lang="zh-CN" altLang="en-US" sz="1200">
                <a:latin typeface="Calibri" pitchFamily="34" charset="0"/>
                <a:ea typeface="宋体" charset="-122"/>
              </a:rPr>
              <a:pPr algn="r" eaLnBrk="1" hangingPunct="1"/>
              <a:t>32</a:t>
            </a:fld>
            <a:endParaRPr lang="zh-CN" altLang="en-US" sz="1200">
              <a:latin typeface="Calibri" pitchFamily="34" charset="0"/>
              <a:ea typeface="宋体" charset="-122"/>
            </a:endParaRPr>
          </a:p>
        </p:txBody>
      </p:sp>
    </p:spTree>
    <p:extLst>
      <p:ext uri="{BB962C8B-B14F-4D97-AF65-F5344CB8AC3E}">
        <p14:creationId xmlns:p14="http://schemas.microsoft.com/office/powerpoint/2010/main" val="4290131185"/>
      </p:ext>
    </p:extLst>
  </p:cSld>
  <p:clrMapOvr>
    <a:overrideClrMapping bg1="lt1" tx1="dk1" bg2="lt2" tx2="dk2" accent1="accent1" accent2="accent2" accent3="accent3" accent4="accent4" accent5="accent5" accent6="accent6" hlink="hlink" folHlink="folHlink"/>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皮">
    <p:spTree>
      <p:nvGrpSpPr>
        <p:cNvPr id="1" name=""/>
        <p:cNvGrpSpPr/>
        <p:nvPr/>
      </p:nvGrpSpPr>
      <p:grpSpPr>
        <a:xfrm>
          <a:off x="0" y="0"/>
          <a:ext cx="0" cy="0"/>
          <a:chOff x="0" y="0"/>
          <a:chExt cx="0" cy="0"/>
        </a:xfrm>
      </p:grpSpPr>
      <p:sp>
        <p:nvSpPr>
          <p:cNvPr id="7" name="矩形 6"/>
          <p:cNvSpPr/>
          <p:nvPr userDrawn="1"/>
        </p:nvSpPr>
        <p:spPr>
          <a:xfrm>
            <a:off x="0" y="2459301"/>
            <a:ext cx="12204192" cy="2090928"/>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日期占位符 3"/>
          <p:cNvSpPr>
            <a:spLocks noGrp="1"/>
          </p:cNvSpPr>
          <p:nvPr>
            <p:ph type="dt" sz="half" idx="10"/>
          </p:nvPr>
        </p:nvSpPr>
        <p:spPr/>
        <p:txBody>
          <a:bodyPr/>
          <a:lstStyle/>
          <a:p>
            <a:fld id="{DB9D664F-4C68-42D2-B189-678958EFAFDA}" type="datetime1">
              <a:rPr lang="zh-CN" altLang="en-US" smtClean="0"/>
              <a:t>2017/9/1</a:t>
            </a:fld>
            <a:endParaRPr lang="zh-CN" altLang="en-US"/>
          </a:p>
        </p:txBody>
      </p:sp>
      <p:sp>
        <p:nvSpPr>
          <p:cNvPr id="9" name="图片占位符 8"/>
          <p:cNvSpPr>
            <a:spLocks noGrp="1"/>
          </p:cNvSpPr>
          <p:nvPr>
            <p:ph type="pic" sz="quarter" idx="13"/>
          </p:nvPr>
        </p:nvSpPr>
        <p:spPr>
          <a:xfrm>
            <a:off x="-12192" y="1436914"/>
            <a:ext cx="12192000" cy="3317649"/>
          </a:xfrm>
          <a:prstGeom prst="rect">
            <a:avLst/>
          </a:prstGeom>
        </p:spPr>
        <p:txBody>
          <a:bodyPr/>
          <a:lstStyle/>
          <a:p>
            <a:endParaRPr lang="zh-CN" altLang="en-US"/>
          </a:p>
        </p:txBody>
      </p:sp>
      <p:sp>
        <p:nvSpPr>
          <p:cNvPr id="12" name="内容占位符 11"/>
          <p:cNvSpPr>
            <a:spLocks noGrp="1"/>
          </p:cNvSpPr>
          <p:nvPr>
            <p:ph sz="quarter" idx="14" hasCustomPrompt="1"/>
          </p:nvPr>
        </p:nvSpPr>
        <p:spPr>
          <a:xfrm>
            <a:off x="2634092" y="3504765"/>
            <a:ext cx="7175500" cy="989711"/>
          </a:xfrm>
          <a:prstGeom prst="rect">
            <a:avLst/>
          </a:prstGeom>
        </p:spPr>
        <p:txBody>
          <a:bodyPr anchor="ctr">
            <a:normAutofit/>
          </a:bodyPr>
          <a:lstStyle>
            <a:lvl1pPr marL="0" indent="0" algn="ctr">
              <a:buNone/>
              <a:defRPr sz="6000" b="1">
                <a:solidFill>
                  <a:schemeClr val="bg1"/>
                </a:solidFill>
                <a:latin typeface="微软雅黑" panose="020B0503020204020204" pitchFamily="34" charset="-122"/>
                <a:ea typeface="微软雅黑" panose="020B0503020204020204" pitchFamily="34" charset="-122"/>
              </a:defRPr>
            </a:lvl1pPr>
          </a:lstStyle>
          <a:p>
            <a:pPr lvl="0"/>
            <a:r>
              <a:rPr lang="zh-CN" altLang="en-US" dirty="0"/>
              <a:t>主标题</a:t>
            </a:r>
          </a:p>
        </p:txBody>
      </p:sp>
      <p:sp>
        <p:nvSpPr>
          <p:cNvPr id="14" name="内容占位符 13"/>
          <p:cNvSpPr>
            <a:spLocks noGrp="1"/>
          </p:cNvSpPr>
          <p:nvPr>
            <p:ph sz="quarter" idx="15" hasCustomPrompt="1"/>
          </p:nvPr>
        </p:nvSpPr>
        <p:spPr>
          <a:xfrm>
            <a:off x="2599871" y="2459301"/>
            <a:ext cx="7175500" cy="731329"/>
          </a:xfrm>
          <a:prstGeom prst="rect">
            <a:avLst/>
          </a:prstGeom>
        </p:spPr>
        <p:txBody>
          <a:bodyPr anchor="ctr">
            <a:normAutofit/>
          </a:bodyPr>
          <a:lstStyle>
            <a:lvl1pPr marL="0" indent="0" algn="ctr">
              <a:buNone/>
              <a:defRPr sz="2000">
                <a:solidFill>
                  <a:schemeClr val="bg1"/>
                </a:solidFill>
                <a:latin typeface="微软雅黑" panose="020B0503020204020204" pitchFamily="34" charset="-122"/>
                <a:ea typeface="微软雅黑" panose="020B0503020204020204" pitchFamily="34" charset="-122"/>
              </a:defRPr>
            </a:lvl1pPr>
          </a:lstStyle>
          <a:p>
            <a:pPr lvl="0"/>
            <a:r>
              <a:rPr lang="en-US" altLang="zh-CN" dirty="0"/>
              <a:t>—— </a:t>
            </a:r>
            <a:r>
              <a:rPr lang="zh-CN" altLang="en-US" dirty="0"/>
              <a:t>副标题</a:t>
            </a:r>
          </a:p>
        </p:txBody>
      </p:sp>
    </p:spTree>
    <p:extLst>
      <p:ext uri="{BB962C8B-B14F-4D97-AF65-F5344CB8AC3E}">
        <p14:creationId xmlns:p14="http://schemas.microsoft.com/office/powerpoint/2010/main" val="29223135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仅标题">
    <p:spTree>
      <p:nvGrpSpPr>
        <p:cNvPr id="1" name=""/>
        <p:cNvGrpSpPr/>
        <p:nvPr/>
      </p:nvGrpSpPr>
      <p:grpSpPr>
        <a:xfrm>
          <a:off x="0" y="0"/>
          <a:ext cx="0" cy="0"/>
          <a:chOff x="0" y="0"/>
          <a:chExt cx="0" cy="0"/>
        </a:xfrm>
      </p:grpSpPr>
      <p:grpSp>
        <p:nvGrpSpPr>
          <p:cNvPr id="15" name="Group 14"/>
          <p:cNvGrpSpPr/>
          <p:nvPr/>
        </p:nvGrpSpPr>
        <p:grpSpPr>
          <a:xfrm>
            <a:off x="11264456" y="675577"/>
            <a:ext cx="484632" cy="471563"/>
            <a:chOff x="3303354" y="2367094"/>
            <a:chExt cx="484632" cy="471563"/>
          </a:xfrm>
        </p:grpSpPr>
        <p:sp>
          <p:nvSpPr>
            <p:cNvPr id="13" name="Pentagon 12"/>
            <p:cNvSpPr/>
            <p:nvPr/>
          </p:nvSpPr>
          <p:spPr>
            <a:xfrm rot="5400000">
              <a:off x="3336545" y="2387216"/>
              <a:ext cx="418250" cy="484632"/>
            </a:xfrm>
            <a:prstGeom prst="homePlate">
              <a:avLst>
                <a:gd name="adj" fmla="val 25542"/>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4" name="Rectangle 13"/>
            <p:cNvSpPr/>
            <p:nvPr/>
          </p:nvSpPr>
          <p:spPr>
            <a:xfrm>
              <a:off x="3303354" y="2367094"/>
              <a:ext cx="484632" cy="10662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grpSp>
      <p:sp>
        <p:nvSpPr>
          <p:cNvPr id="5" name="Slide Number Placeholder 4"/>
          <p:cNvSpPr>
            <a:spLocks noGrp="1"/>
          </p:cNvSpPr>
          <p:nvPr>
            <p:ph type="sldNum" sz="quarter" idx="12"/>
          </p:nvPr>
        </p:nvSpPr>
        <p:spPr>
          <a:xfrm>
            <a:off x="11235882" y="675577"/>
            <a:ext cx="556069" cy="471563"/>
          </a:xfrm>
          <a:prstGeom prst="rect">
            <a:avLst/>
          </a:prstGeom>
        </p:spPr>
        <p:txBody>
          <a:bodyPr/>
          <a:lstStyle>
            <a:lvl1pPr algn="ctr">
              <a:defRPr sz="1800">
                <a:solidFill>
                  <a:schemeClr val="bg1"/>
                </a:solidFill>
              </a:defRPr>
            </a:lvl1pPr>
          </a:lstStyle>
          <a:p>
            <a:fld id="{5DE872C3-2ED1-43FB-B3C4-BA6F078D7CD3}" type="slidenum">
              <a:rPr lang="en-US" smtClean="0"/>
              <a:t>‹#›</a:t>
            </a:fld>
            <a:endParaRPr lang="en-US" dirty="0"/>
          </a:p>
        </p:txBody>
      </p:sp>
      <p:grpSp>
        <p:nvGrpSpPr>
          <p:cNvPr id="3" name="Group 2"/>
          <p:cNvGrpSpPr/>
          <p:nvPr/>
        </p:nvGrpSpPr>
        <p:grpSpPr>
          <a:xfrm>
            <a:off x="0" y="6725538"/>
            <a:ext cx="12192000" cy="132463"/>
            <a:chOff x="0" y="6725537"/>
            <a:chExt cx="12192000" cy="132463"/>
          </a:xfrm>
        </p:grpSpPr>
        <p:sp>
          <p:nvSpPr>
            <p:cNvPr id="7" name="Rectangle 6"/>
            <p:cNvSpPr/>
            <p:nvPr/>
          </p:nvSpPr>
          <p:spPr>
            <a:xfrm>
              <a:off x="0" y="6725538"/>
              <a:ext cx="2418460" cy="1324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8" name="Rectangle 7"/>
            <p:cNvSpPr/>
            <p:nvPr/>
          </p:nvSpPr>
          <p:spPr>
            <a:xfrm>
              <a:off x="4836919" y="6725537"/>
              <a:ext cx="2596813" cy="13246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9" name="Rectangle 8"/>
            <p:cNvSpPr/>
            <p:nvPr/>
          </p:nvSpPr>
          <p:spPr>
            <a:xfrm>
              <a:off x="9773540" y="6725537"/>
              <a:ext cx="2418460" cy="13246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0" name="Rectangle 9"/>
            <p:cNvSpPr/>
            <p:nvPr/>
          </p:nvSpPr>
          <p:spPr>
            <a:xfrm>
              <a:off x="7355080" y="6725537"/>
              <a:ext cx="2418460" cy="13246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1" name="Rectangle 10"/>
            <p:cNvSpPr/>
            <p:nvPr/>
          </p:nvSpPr>
          <p:spPr>
            <a:xfrm>
              <a:off x="2418460" y="6725538"/>
              <a:ext cx="2418460" cy="1324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grpSp>
      <p:sp>
        <p:nvSpPr>
          <p:cNvPr id="4" name="文本框 3"/>
          <p:cNvSpPr txBox="1"/>
          <p:nvPr userDrawn="1"/>
        </p:nvSpPr>
        <p:spPr>
          <a:xfrm>
            <a:off x="800100" y="620185"/>
            <a:ext cx="7363968" cy="584775"/>
          </a:xfrm>
          <a:prstGeom prst="rect">
            <a:avLst/>
          </a:prstGeom>
          <a:noFill/>
        </p:spPr>
        <p:txBody>
          <a:bodyPr wrap="square" rtlCol="0">
            <a:spAutoFit/>
          </a:bodyPr>
          <a:lstStyle/>
          <a:p>
            <a:r>
              <a:rPr kumimoji="0" lang="zh-CN" altLang="en-US" sz="3200" b="0" i="0" u="none" strike="noStrike" kern="1200" cap="none" spc="0" normalizeH="0" baseline="0" noProof="0" dirty="0">
                <a:ln>
                  <a:noFill/>
                </a:ln>
                <a:solidFill>
                  <a:schemeClr val="accent5"/>
                </a:solidFill>
                <a:effectLst/>
                <a:uLnTx/>
                <a:uFillTx/>
                <a:latin typeface="+mn-lt"/>
                <a:ea typeface="冬青黑体简体中文 W6"/>
                <a:cs typeface="+mj-cs"/>
              </a:rPr>
              <a:t>商务扁平多彩信息图表设计</a:t>
            </a:r>
            <a:endParaRPr lang="zh-CN" altLang="en-US" sz="1400" dirty="0">
              <a:solidFill>
                <a:schemeClr val="accent5"/>
              </a:solidFill>
            </a:endParaRPr>
          </a:p>
        </p:txBody>
      </p:sp>
      <p:sp>
        <p:nvSpPr>
          <p:cNvPr id="2" name="矩形 1"/>
          <p:cNvSpPr/>
          <p:nvPr userDrawn="1"/>
        </p:nvSpPr>
        <p:spPr>
          <a:xfrm>
            <a:off x="-969707" y="-9281652"/>
            <a:ext cx="969707" cy="96970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6" name="矩形 15"/>
          <p:cNvSpPr/>
          <p:nvPr userDrawn="1"/>
        </p:nvSpPr>
        <p:spPr>
          <a:xfrm>
            <a:off x="12192000" y="-9281652"/>
            <a:ext cx="969707" cy="96970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7" name="矩形 16"/>
          <p:cNvSpPr/>
          <p:nvPr userDrawn="1"/>
        </p:nvSpPr>
        <p:spPr>
          <a:xfrm>
            <a:off x="-969707" y="14849977"/>
            <a:ext cx="969707" cy="96970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8" name="矩形 17"/>
          <p:cNvSpPr/>
          <p:nvPr userDrawn="1"/>
        </p:nvSpPr>
        <p:spPr>
          <a:xfrm>
            <a:off x="12192000" y="14849977"/>
            <a:ext cx="969707" cy="96970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Tree>
    <p:extLst>
      <p:ext uri="{BB962C8B-B14F-4D97-AF65-F5344CB8AC3E}">
        <p14:creationId xmlns:p14="http://schemas.microsoft.com/office/powerpoint/2010/main" val="1697911267"/>
      </p:ext>
    </p:extLst>
  </p:cSld>
  <p:clrMapOvr>
    <a:masterClrMapping/>
  </p:clrMapOvr>
  <p:extLst mod="1">
    <p:ext uri="{DCECCB84-F9BA-43D5-87BE-67443E8EF086}">
      <p15:sldGuideLst xmlns:p15="http://schemas.microsoft.com/office/powerpoint/2012/main">
        <p15:guide id="1" orient="horz" pos="1620">
          <p15:clr>
            <a:srgbClr val="FBAE40"/>
          </p15:clr>
        </p15:guide>
        <p15:guide id="2" orient="horz" pos="293">
          <p15:clr>
            <a:srgbClr val="FBAE40"/>
          </p15:clr>
        </p15:guide>
        <p15:guide id="3" pos="378">
          <p15:clr>
            <a:srgbClr val="FBAE40"/>
          </p15:clr>
        </p15:guide>
        <p15:guide id="4" pos="5382">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1276951203"/>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vi-VN"/>
          </a:p>
        </p:txBody>
      </p:sp>
      <p:sp>
        <p:nvSpPr>
          <p:cNvPr id="3" name="Subtitle 2"/>
          <p:cNvSpPr>
            <a:spLocks noGrp="1"/>
          </p:cNvSpPr>
          <p:nvPr>
            <p:ph type="subTitle" idx="1"/>
          </p:nvPr>
        </p:nvSpPr>
        <p:spPr>
          <a:xfrm>
            <a:off x="1524000" y="3602037"/>
            <a:ext cx="9144000" cy="1655763"/>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zh-CN" altLang="en-US"/>
              <a:t>单击以编辑母版副标题样式</a:t>
            </a:r>
            <a:endParaRPr lang="vi-VN"/>
          </a:p>
        </p:txBody>
      </p:sp>
      <p:sp>
        <p:nvSpPr>
          <p:cNvPr id="4" name="Date Placeholder 3"/>
          <p:cNvSpPr>
            <a:spLocks noGrp="1"/>
          </p:cNvSpPr>
          <p:nvPr>
            <p:ph type="dt" sz="half" idx="10"/>
          </p:nvPr>
        </p:nvSpPr>
        <p:spPr/>
        <p:txBody>
          <a:bodyPr/>
          <a:lstStyle/>
          <a:p>
            <a:fld id="{ED5513C8-E3A4-4D78-B249-887659A958FF}" type="datetime1">
              <a:rPr lang="en-US" altLang="zh-CN" smtClean="0"/>
              <a:t>9/1/2017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10972208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vi-VN"/>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4" name="Date Placeholder 3"/>
          <p:cNvSpPr>
            <a:spLocks noGrp="1"/>
          </p:cNvSpPr>
          <p:nvPr>
            <p:ph type="dt" sz="half" idx="10"/>
          </p:nvPr>
        </p:nvSpPr>
        <p:spPr/>
        <p:txBody>
          <a:bodyPr/>
          <a:lstStyle/>
          <a:p>
            <a:fld id="{EBEDA52C-3EEE-4289-818C-901C0A7814FE}" type="datetime1">
              <a:rPr lang="en-US" altLang="zh-CN" smtClean="0"/>
              <a:t>9/1/2017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15384428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zh-CN" altLang="en-US"/>
              <a:t>单击此处编辑母版标题样式</a:t>
            </a:r>
            <a:endParaRPr lang="vi-VN"/>
          </a:p>
        </p:txBody>
      </p:sp>
      <p:sp>
        <p:nvSpPr>
          <p:cNvPr id="3" name="Text Placeholder 2"/>
          <p:cNvSpPr>
            <a:spLocks noGrp="1"/>
          </p:cNvSpPr>
          <p:nvPr>
            <p:ph type="body" idx="1"/>
          </p:nvPr>
        </p:nvSpPr>
        <p:spPr>
          <a:xfrm>
            <a:off x="831851" y="4589464"/>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09EF5D7F-EA15-485C-85DD-8FDC010A62D4}" type="datetime1">
              <a:rPr lang="en-US" altLang="zh-CN" smtClean="0"/>
              <a:t>9/1/2017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29034404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vi-VN"/>
          </a:p>
        </p:txBody>
      </p:sp>
      <p:sp>
        <p:nvSpPr>
          <p:cNvPr id="3" name="Content Placeholder 2"/>
          <p:cNvSpPr>
            <a:spLocks noGrp="1"/>
          </p:cNvSpPr>
          <p:nvPr>
            <p:ph sz="half" idx="1"/>
          </p:nvPr>
        </p:nvSpPr>
        <p:spPr>
          <a:xfrm>
            <a:off x="838200" y="1825625"/>
            <a:ext cx="5181600" cy="4351339"/>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4" name="Content Placeholder 3"/>
          <p:cNvSpPr>
            <a:spLocks noGrp="1"/>
          </p:cNvSpPr>
          <p:nvPr>
            <p:ph sz="half" idx="2"/>
          </p:nvPr>
        </p:nvSpPr>
        <p:spPr>
          <a:xfrm>
            <a:off x="6172200" y="1825625"/>
            <a:ext cx="5181600" cy="4351339"/>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5" name="Date Placeholder 4"/>
          <p:cNvSpPr>
            <a:spLocks noGrp="1"/>
          </p:cNvSpPr>
          <p:nvPr>
            <p:ph type="dt" sz="half" idx="10"/>
          </p:nvPr>
        </p:nvSpPr>
        <p:spPr/>
        <p:txBody>
          <a:bodyPr/>
          <a:lstStyle/>
          <a:p>
            <a:fld id="{9541C2B2-0BAB-4CD4-83EE-25F1A7138896}" type="datetime1">
              <a:rPr lang="en-US" altLang="zh-CN" smtClean="0"/>
              <a:t>9/1/2017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7370842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vi-VN"/>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839789"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6172201"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7" name="Date Placeholder 6"/>
          <p:cNvSpPr>
            <a:spLocks noGrp="1"/>
          </p:cNvSpPr>
          <p:nvPr>
            <p:ph type="dt" sz="half" idx="10"/>
          </p:nvPr>
        </p:nvSpPr>
        <p:spPr/>
        <p:txBody>
          <a:bodyPr/>
          <a:lstStyle/>
          <a:p>
            <a:fld id="{7DEA23E7-D0FC-41DC-8745-BE6FC447B182}" type="datetime1">
              <a:rPr lang="en-US" altLang="zh-CN" smtClean="0"/>
              <a:t>9/1/2017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29484673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grpSp>
        <p:nvGrpSpPr>
          <p:cNvPr id="15" name="Group 14"/>
          <p:cNvGrpSpPr/>
          <p:nvPr/>
        </p:nvGrpSpPr>
        <p:grpSpPr>
          <a:xfrm>
            <a:off x="11264456" y="675577"/>
            <a:ext cx="484632" cy="471563"/>
            <a:chOff x="3303354" y="2367094"/>
            <a:chExt cx="484632" cy="471563"/>
          </a:xfrm>
        </p:grpSpPr>
        <p:sp>
          <p:nvSpPr>
            <p:cNvPr id="13" name="Pentagon 12"/>
            <p:cNvSpPr/>
            <p:nvPr/>
          </p:nvSpPr>
          <p:spPr>
            <a:xfrm rot="5400000">
              <a:off x="3336545" y="2387216"/>
              <a:ext cx="418250" cy="484632"/>
            </a:xfrm>
            <a:prstGeom prst="homePlate">
              <a:avLst>
                <a:gd name="adj" fmla="val 25542"/>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4" name="Rectangle 13"/>
            <p:cNvSpPr/>
            <p:nvPr/>
          </p:nvSpPr>
          <p:spPr>
            <a:xfrm>
              <a:off x="3303354" y="2367094"/>
              <a:ext cx="484632" cy="10662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grpSp>
      <p:sp>
        <p:nvSpPr>
          <p:cNvPr id="5" name="Slide Number Placeholder 4"/>
          <p:cNvSpPr>
            <a:spLocks noGrp="1"/>
          </p:cNvSpPr>
          <p:nvPr>
            <p:ph type="sldNum" sz="quarter" idx="12"/>
          </p:nvPr>
        </p:nvSpPr>
        <p:spPr>
          <a:xfrm>
            <a:off x="11235882" y="675577"/>
            <a:ext cx="556069" cy="471563"/>
          </a:xfrm>
          <a:prstGeom prst="rect">
            <a:avLst/>
          </a:prstGeom>
        </p:spPr>
        <p:txBody>
          <a:bodyPr/>
          <a:lstStyle>
            <a:lvl1pPr algn="ctr">
              <a:defRPr sz="1800">
                <a:solidFill>
                  <a:schemeClr val="bg1"/>
                </a:solidFill>
              </a:defRPr>
            </a:lvl1pPr>
          </a:lstStyle>
          <a:p>
            <a:fld id="{5DE872C3-2ED1-43FB-B3C4-BA6F078D7CD3}" type="slidenum">
              <a:rPr lang="en-US" smtClean="0"/>
              <a:t>‹#›</a:t>
            </a:fld>
            <a:endParaRPr lang="en-US" dirty="0"/>
          </a:p>
        </p:txBody>
      </p:sp>
      <p:grpSp>
        <p:nvGrpSpPr>
          <p:cNvPr id="3" name="Group 2"/>
          <p:cNvGrpSpPr/>
          <p:nvPr/>
        </p:nvGrpSpPr>
        <p:grpSpPr>
          <a:xfrm>
            <a:off x="0" y="6725538"/>
            <a:ext cx="12192000" cy="132463"/>
            <a:chOff x="0" y="6725537"/>
            <a:chExt cx="12192000" cy="132463"/>
          </a:xfrm>
        </p:grpSpPr>
        <p:sp>
          <p:nvSpPr>
            <p:cNvPr id="7" name="Rectangle 6"/>
            <p:cNvSpPr/>
            <p:nvPr/>
          </p:nvSpPr>
          <p:spPr>
            <a:xfrm>
              <a:off x="0" y="6725538"/>
              <a:ext cx="2418460" cy="1324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8" name="Rectangle 7"/>
            <p:cNvSpPr/>
            <p:nvPr/>
          </p:nvSpPr>
          <p:spPr>
            <a:xfrm>
              <a:off x="4836919" y="6725537"/>
              <a:ext cx="2596813" cy="13246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9" name="Rectangle 8"/>
            <p:cNvSpPr/>
            <p:nvPr/>
          </p:nvSpPr>
          <p:spPr>
            <a:xfrm>
              <a:off x="9773540" y="6725537"/>
              <a:ext cx="2418460" cy="13246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0" name="Rectangle 9"/>
            <p:cNvSpPr/>
            <p:nvPr/>
          </p:nvSpPr>
          <p:spPr>
            <a:xfrm>
              <a:off x="7355080" y="6725537"/>
              <a:ext cx="2418460" cy="13246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1" name="Rectangle 10"/>
            <p:cNvSpPr/>
            <p:nvPr/>
          </p:nvSpPr>
          <p:spPr>
            <a:xfrm>
              <a:off x="2418460" y="6725538"/>
              <a:ext cx="2418460" cy="1324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grpSp>
      <p:sp>
        <p:nvSpPr>
          <p:cNvPr id="4" name="文本框 3"/>
          <p:cNvSpPr txBox="1"/>
          <p:nvPr userDrawn="1"/>
        </p:nvSpPr>
        <p:spPr>
          <a:xfrm>
            <a:off x="800100" y="620185"/>
            <a:ext cx="7363968" cy="584775"/>
          </a:xfrm>
          <a:prstGeom prst="rect">
            <a:avLst/>
          </a:prstGeom>
          <a:noFill/>
        </p:spPr>
        <p:txBody>
          <a:bodyPr wrap="square" rtlCol="0">
            <a:spAutoFit/>
          </a:bodyPr>
          <a:lstStyle/>
          <a:p>
            <a:r>
              <a:rPr kumimoji="0" lang="zh-CN" altLang="en-US" sz="3200" b="0" i="0" u="none" strike="noStrike" kern="1200" cap="none" spc="0" normalizeH="0" baseline="0" noProof="0" dirty="0">
                <a:ln>
                  <a:noFill/>
                </a:ln>
                <a:solidFill>
                  <a:schemeClr val="accent5"/>
                </a:solidFill>
                <a:effectLst/>
                <a:uLnTx/>
                <a:uFillTx/>
                <a:latin typeface="+mn-lt"/>
                <a:ea typeface="冬青黑体简体中文 W6"/>
                <a:cs typeface="+mj-cs"/>
              </a:rPr>
              <a:t>商务扁平多彩信息图表设计</a:t>
            </a:r>
            <a:endParaRPr lang="zh-CN" altLang="en-US" sz="1400" dirty="0">
              <a:solidFill>
                <a:schemeClr val="accent5"/>
              </a:solidFill>
            </a:endParaRPr>
          </a:p>
        </p:txBody>
      </p:sp>
      <p:sp>
        <p:nvSpPr>
          <p:cNvPr id="2" name="矩形 1"/>
          <p:cNvSpPr/>
          <p:nvPr userDrawn="1"/>
        </p:nvSpPr>
        <p:spPr>
          <a:xfrm>
            <a:off x="-969707" y="-9281652"/>
            <a:ext cx="969707" cy="96970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6" name="矩形 15"/>
          <p:cNvSpPr/>
          <p:nvPr userDrawn="1"/>
        </p:nvSpPr>
        <p:spPr>
          <a:xfrm>
            <a:off x="12192000" y="-9281652"/>
            <a:ext cx="969707" cy="96970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7" name="矩形 16"/>
          <p:cNvSpPr/>
          <p:nvPr userDrawn="1"/>
        </p:nvSpPr>
        <p:spPr>
          <a:xfrm>
            <a:off x="-969707" y="14849977"/>
            <a:ext cx="969707" cy="96970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8" name="矩形 17"/>
          <p:cNvSpPr/>
          <p:nvPr userDrawn="1"/>
        </p:nvSpPr>
        <p:spPr>
          <a:xfrm>
            <a:off x="12192000" y="14849977"/>
            <a:ext cx="969707" cy="96970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Tree>
    <p:extLst>
      <p:ext uri="{BB962C8B-B14F-4D97-AF65-F5344CB8AC3E}">
        <p14:creationId xmlns:p14="http://schemas.microsoft.com/office/powerpoint/2010/main" val="2265084216"/>
      </p:ext>
    </p:extLst>
  </p:cSld>
  <p:clrMapOvr>
    <a:masterClrMapping/>
  </p:clrMapOvr>
  <p:extLst mod="1">
    <p:ext uri="{DCECCB84-F9BA-43D5-87BE-67443E8EF086}">
      <p15:sldGuideLst xmlns:p15="http://schemas.microsoft.com/office/powerpoint/2012/main">
        <p15:guide id="1" orient="horz" pos="1620">
          <p15:clr>
            <a:srgbClr val="FBAE40"/>
          </p15:clr>
        </p15:guide>
        <p15:guide id="2" orient="horz" pos="293">
          <p15:clr>
            <a:srgbClr val="FBAE40"/>
          </p15:clr>
        </p15:guide>
        <p15:guide id="3" pos="378">
          <p15:clr>
            <a:srgbClr val="FBAE40"/>
          </p15:clr>
        </p15:guide>
        <p15:guide id="4" pos="5382">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DEA8378-5F33-490B-8120-8DE6B7EE2781}" type="datetime1">
              <a:rPr lang="en-US" altLang="zh-CN" smtClean="0"/>
              <a:t>9/1/2017</a:t>
            </a:fld>
            <a:endParaRPr lang="en-US"/>
          </a:p>
        </p:txBody>
      </p:sp>
      <p:sp>
        <p:nvSpPr>
          <p:cNvPr id="3" name="Footer Placeholder 2"/>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09055288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vi-VN"/>
          </a:p>
        </p:txBody>
      </p:sp>
      <p:sp>
        <p:nvSpPr>
          <p:cNvPr id="3" name="Content Placeholder 2"/>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4" name="Text Placeholder 3"/>
          <p:cNvSpPr>
            <a:spLocks noGrp="1"/>
          </p:cNvSpPr>
          <p:nvPr>
            <p:ph type="body" sz="half" idx="2"/>
          </p:nvPr>
        </p:nvSpPr>
        <p:spPr>
          <a:xfrm>
            <a:off x="839788" y="2057401"/>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38DD30CF-78A7-4C73-91B4-38D3E3317745}" type="datetime1">
              <a:rPr lang="en-US" altLang="zh-CN" smtClean="0"/>
              <a:t>9/1/2017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15628773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A1BE0A72-8501-4974-A7B7-5BD248ABBAFC}" type="datetime1">
              <a:rPr lang="zh-CN" altLang="en-US" smtClean="0"/>
              <a:t>2017/9/1</a:t>
            </a:fld>
            <a:endParaRPr lang="zh-CN" altLang="en-US"/>
          </a:p>
        </p:txBody>
      </p:sp>
      <p:sp>
        <p:nvSpPr>
          <p:cNvPr id="6" name="矩形 5"/>
          <p:cNvSpPr/>
          <p:nvPr userDrawn="1"/>
        </p:nvSpPr>
        <p:spPr>
          <a:xfrm>
            <a:off x="0" y="1401929"/>
            <a:ext cx="12192000" cy="152400"/>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9316314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vi-VN"/>
          </a:p>
        </p:txBody>
      </p:sp>
      <p:sp>
        <p:nvSpPr>
          <p:cNvPr id="3" name="Picture Placeholder 2"/>
          <p:cNvSpPr>
            <a:spLocks noGrp="1"/>
          </p:cNvSpPr>
          <p:nvPr>
            <p:ph type="pic" idx="1"/>
          </p:nvPr>
        </p:nvSpPr>
        <p:spPr>
          <a:xfrm>
            <a:off x="5183188" y="987426"/>
            <a:ext cx="6172200" cy="4873625"/>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zh-CN" altLang="en-US"/>
              <a:t>单击图标添加图片</a:t>
            </a:r>
            <a:endParaRPr lang="vi-VN"/>
          </a:p>
        </p:txBody>
      </p:sp>
      <p:sp>
        <p:nvSpPr>
          <p:cNvPr id="4" name="Text Placeholder 3"/>
          <p:cNvSpPr>
            <a:spLocks noGrp="1"/>
          </p:cNvSpPr>
          <p:nvPr>
            <p:ph type="body" sz="half" idx="2"/>
          </p:nvPr>
        </p:nvSpPr>
        <p:spPr>
          <a:xfrm>
            <a:off x="839788" y="2057401"/>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0B7E01DD-16D0-4DBA-9C1A-51468BA0B73A}" type="datetime1">
              <a:rPr lang="en-US" altLang="zh-CN" smtClean="0"/>
              <a:t>9/1/2017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164477854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vi-VN"/>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4" name="Date Placeholder 3"/>
          <p:cNvSpPr>
            <a:spLocks noGrp="1"/>
          </p:cNvSpPr>
          <p:nvPr>
            <p:ph type="dt" sz="half" idx="10"/>
          </p:nvPr>
        </p:nvSpPr>
        <p:spPr/>
        <p:txBody>
          <a:bodyPr/>
          <a:lstStyle/>
          <a:p>
            <a:fld id="{B587E63F-0E62-4A50-901F-E071D77F7634}" type="datetime1">
              <a:rPr lang="en-US" altLang="zh-CN" smtClean="0"/>
              <a:t>9/1/2017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7332868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6"/>
            <a:ext cx="2628900" cy="5811839"/>
          </a:xfrm>
        </p:spPr>
        <p:txBody>
          <a:bodyPr vert="eaVert"/>
          <a:lstStyle/>
          <a:p>
            <a:r>
              <a:rPr lang="zh-CN" altLang="en-US"/>
              <a:t>单击此处编辑母版标题样式</a:t>
            </a:r>
            <a:endParaRPr lang="vi-VN"/>
          </a:p>
        </p:txBody>
      </p:sp>
      <p:sp>
        <p:nvSpPr>
          <p:cNvPr id="3" name="Vertical Text Placeholder 2"/>
          <p:cNvSpPr>
            <a:spLocks noGrp="1"/>
          </p:cNvSpPr>
          <p:nvPr>
            <p:ph type="body" orient="vert" idx="1"/>
          </p:nvPr>
        </p:nvSpPr>
        <p:spPr>
          <a:xfrm>
            <a:off x="838201" y="365126"/>
            <a:ext cx="7734300" cy="5811839"/>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4" name="Date Placeholder 3"/>
          <p:cNvSpPr>
            <a:spLocks noGrp="1"/>
          </p:cNvSpPr>
          <p:nvPr>
            <p:ph type="dt" sz="half" idx="10"/>
          </p:nvPr>
        </p:nvSpPr>
        <p:spPr/>
        <p:txBody>
          <a:bodyPr/>
          <a:lstStyle/>
          <a:p>
            <a:fld id="{BD8521E8-9297-400B-AD8C-0A4D05699D33}" type="datetime1">
              <a:rPr lang="en-US" altLang="zh-CN" smtClean="0"/>
              <a:t>9/1/2017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381494247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3236166526"/>
      </p:ext>
    </p:extLst>
  </p:cSld>
  <p:clrMapOvr>
    <a:masterClrMapping/>
  </p:clrMapOvr>
  <p:hf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vi-VN"/>
          </a:p>
        </p:txBody>
      </p:sp>
      <p:sp>
        <p:nvSpPr>
          <p:cNvPr id="3" name="Subtitle 2"/>
          <p:cNvSpPr>
            <a:spLocks noGrp="1"/>
          </p:cNvSpPr>
          <p:nvPr>
            <p:ph type="subTitle" idx="1"/>
          </p:nvPr>
        </p:nvSpPr>
        <p:spPr>
          <a:xfrm>
            <a:off x="1524000" y="3602037"/>
            <a:ext cx="9144000" cy="1655763"/>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zh-CN" altLang="en-US"/>
              <a:t>单击以编辑母版副标题样式</a:t>
            </a:r>
            <a:endParaRPr lang="vi-VN"/>
          </a:p>
        </p:txBody>
      </p:sp>
      <p:sp>
        <p:nvSpPr>
          <p:cNvPr id="4" name="Date Placeholder 3"/>
          <p:cNvSpPr>
            <a:spLocks noGrp="1"/>
          </p:cNvSpPr>
          <p:nvPr>
            <p:ph type="dt" sz="half" idx="10"/>
          </p:nvPr>
        </p:nvSpPr>
        <p:spPr/>
        <p:txBody>
          <a:bodyPr/>
          <a:lstStyle/>
          <a:p>
            <a:fld id="{ED5513C8-E3A4-4D78-B249-887659A958FF}" type="datetime1">
              <a:rPr lang="en-US" altLang="zh-CN" smtClean="0"/>
              <a:t>9/1/2017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427750797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vi-VN"/>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4" name="Date Placeholder 3"/>
          <p:cNvSpPr>
            <a:spLocks noGrp="1"/>
          </p:cNvSpPr>
          <p:nvPr>
            <p:ph type="dt" sz="half" idx="10"/>
          </p:nvPr>
        </p:nvSpPr>
        <p:spPr/>
        <p:txBody>
          <a:bodyPr/>
          <a:lstStyle/>
          <a:p>
            <a:fld id="{EBEDA52C-3EEE-4289-818C-901C0A7814FE}" type="datetime1">
              <a:rPr lang="en-US" altLang="zh-CN" smtClean="0"/>
              <a:t>9/1/2017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75729731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zh-CN" altLang="en-US"/>
              <a:t>单击此处编辑母版标题样式</a:t>
            </a:r>
            <a:endParaRPr lang="vi-VN"/>
          </a:p>
        </p:txBody>
      </p:sp>
      <p:sp>
        <p:nvSpPr>
          <p:cNvPr id="3" name="Text Placeholder 2"/>
          <p:cNvSpPr>
            <a:spLocks noGrp="1"/>
          </p:cNvSpPr>
          <p:nvPr>
            <p:ph type="body" idx="1"/>
          </p:nvPr>
        </p:nvSpPr>
        <p:spPr>
          <a:xfrm>
            <a:off x="831851" y="4589464"/>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09EF5D7F-EA15-485C-85DD-8FDC010A62D4}" type="datetime1">
              <a:rPr lang="en-US" altLang="zh-CN" smtClean="0"/>
              <a:t>9/1/2017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125288995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vi-VN"/>
          </a:p>
        </p:txBody>
      </p:sp>
      <p:sp>
        <p:nvSpPr>
          <p:cNvPr id="3" name="Content Placeholder 2"/>
          <p:cNvSpPr>
            <a:spLocks noGrp="1"/>
          </p:cNvSpPr>
          <p:nvPr>
            <p:ph sz="half" idx="1"/>
          </p:nvPr>
        </p:nvSpPr>
        <p:spPr>
          <a:xfrm>
            <a:off x="838200" y="1825625"/>
            <a:ext cx="5181600" cy="4351339"/>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4" name="Content Placeholder 3"/>
          <p:cNvSpPr>
            <a:spLocks noGrp="1"/>
          </p:cNvSpPr>
          <p:nvPr>
            <p:ph sz="half" idx="2"/>
          </p:nvPr>
        </p:nvSpPr>
        <p:spPr>
          <a:xfrm>
            <a:off x="6172200" y="1825625"/>
            <a:ext cx="5181600" cy="4351339"/>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5" name="Date Placeholder 4"/>
          <p:cNvSpPr>
            <a:spLocks noGrp="1"/>
          </p:cNvSpPr>
          <p:nvPr>
            <p:ph type="dt" sz="half" idx="10"/>
          </p:nvPr>
        </p:nvSpPr>
        <p:spPr/>
        <p:txBody>
          <a:bodyPr/>
          <a:lstStyle/>
          <a:p>
            <a:fld id="{9541C2B2-0BAB-4CD4-83EE-25F1A7138896}" type="datetime1">
              <a:rPr lang="en-US" altLang="zh-CN" smtClean="0"/>
              <a:t>9/1/2017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189486776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vi-VN"/>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839789"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6172201"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7" name="Date Placeholder 6"/>
          <p:cNvSpPr>
            <a:spLocks noGrp="1"/>
          </p:cNvSpPr>
          <p:nvPr>
            <p:ph type="dt" sz="half" idx="10"/>
          </p:nvPr>
        </p:nvSpPr>
        <p:spPr/>
        <p:txBody>
          <a:bodyPr/>
          <a:lstStyle/>
          <a:p>
            <a:fld id="{7DEA23E7-D0FC-41DC-8745-BE6FC447B182}" type="datetime1">
              <a:rPr lang="en-US" altLang="zh-CN" smtClean="0"/>
              <a:t>9/1/2017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395893729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grpSp>
        <p:nvGrpSpPr>
          <p:cNvPr id="15" name="Group 14"/>
          <p:cNvGrpSpPr/>
          <p:nvPr/>
        </p:nvGrpSpPr>
        <p:grpSpPr>
          <a:xfrm>
            <a:off x="11264456" y="675577"/>
            <a:ext cx="484632" cy="471563"/>
            <a:chOff x="3303354" y="2367094"/>
            <a:chExt cx="484632" cy="471563"/>
          </a:xfrm>
        </p:grpSpPr>
        <p:sp>
          <p:nvSpPr>
            <p:cNvPr id="13" name="Pentagon 12"/>
            <p:cNvSpPr/>
            <p:nvPr/>
          </p:nvSpPr>
          <p:spPr>
            <a:xfrm rot="5400000">
              <a:off x="3336545" y="2387216"/>
              <a:ext cx="418250" cy="484632"/>
            </a:xfrm>
            <a:prstGeom prst="homePlate">
              <a:avLst>
                <a:gd name="adj" fmla="val 25542"/>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4" name="Rectangle 13"/>
            <p:cNvSpPr/>
            <p:nvPr/>
          </p:nvSpPr>
          <p:spPr>
            <a:xfrm>
              <a:off x="3303354" y="2367094"/>
              <a:ext cx="484632" cy="10662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grpSp>
      <p:sp>
        <p:nvSpPr>
          <p:cNvPr id="5" name="Slide Number Placeholder 4"/>
          <p:cNvSpPr>
            <a:spLocks noGrp="1"/>
          </p:cNvSpPr>
          <p:nvPr>
            <p:ph type="sldNum" sz="quarter" idx="12"/>
          </p:nvPr>
        </p:nvSpPr>
        <p:spPr>
          <a:xfrm>
            <a:off x="11235882" y="675577"/>
            <a:ext cx="556069" cy="471563"/>
          </a:xfrm>
          <a:prstGeom prst="rect">
            <a:avLst/>
          </a:prstGeom>
        </p:spPr>
        <p:txBody>
          <a:bodyPr/>
          <a:lstStyle>
            <a:lvl1pPr algn="ctr">
              <a:defRPr sz="1800">
                <a:solidFill>
                  <a:schemeClr val="bg1"/>
                </a:solidFill>
              </a:defRPr>
            </a:lvl1pPr>
          </a:lstStyle>
          <a:p>
            <a:fld id="{5DE872C3-2ED1-43FB-B3C4-BA6F078D7CD3}" type="slidenum">
              <a:rPr lang="en-US" smtClean="0"/>
              <a:t>‹#›</a:t>
            </a:fld>
            <a:endParaRPr lang="en-US" dirty="0"/>
          </a:p>
        </p:txBody>
      </p:sp>
      <p:grpSp>
        <p:nvGrpSpPr>
          <p:cNvPr id="3" name="Group 2"/>
          <p:cNvGrpSpPr/>
          <p:nvPr/>
        </p:nvGrpSpPr>
        <p:grpSpPr>
          <a:xfrm>
            <a:off x="0" y="6725538"/>
            <a:ext cx="12192000" cy="132463"/>
            <a:chOff x="0" y="6725537"/>
            <a:chExt cx="12192000" cy="132463"/>
          </a:xfrm>
        </p:grpSpPr>
        <p:sp>
          <p:nvSpPr>
            <p:cNvPr id="7" name="Rectangle 6"/>
            <p:cNvSpPr/>
            <p:nvPr/>
          </p:nvSpPr>
          <p:spPr>
            <a:xfrm>
              <a:off x="0" y="6725538"/>
              <a:ext cx="2418460" cy="1324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8" name="Rectangle 7"/>
            <p:cNvSpPr/>
            <p:nvPr/>
          </p:nvSpPr>
          <p:spPr>
            <a:xfrm>
              <a:off x="4836919" y="6725537"/>
              <a:ext cx="2596813" cy="13246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9" name="Rectangle 8"/>
            <p:cNvSpPr/>
            <p:nvPr/>
          </p:nvSpPr>
          <p:spPr>
            <a:xfrm>
              <a:off x="9773540" y="6725537"/>
              <a:ext cx="2418460" cy="13246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0" name="Rectangle 9"/>
            <p:cNvSpPr/>
            <p:nvPr/>
          </p:nvSpPr>
          <p:spPr>
            <a:xfrm>
              <a:off x="7355080" y="6725537"/>
              <a:ext cx="2418460" cy="13246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1" name="Rectangle 10"/>
            <p:cNvSpPr/>
            <p:nvPr/>
          </p:nvSpPr>
          <p:spPr>
            <a:xfrm>
              <a:off x="2418460" y="6725538"/>
              <a:ext cx="2418460" cy="1324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grpSp>
      <p:sp>
        <p:nvSpPr>
          <p:cNvPr id="4" name="文本框 3"/>
          <p:cNvSpPr txBox="1"/>
          <p:nvPr userDrawn="1"/>
        </p:nvSpPr>
        <p:spPr>
          <a:xfrm>
            <a:off x="800100" y="620185"/>
            <a:ext cx="7363968" cy="584775"/>
          </a:xfrm>
          <a:prstGeom prst="rect">
            <a:avLst/>
          </a:prstGeom>
          <a:noFill/>
        </p:spPr>
        <p:txBody>
          <a:bodyPr wrap="square" rtlCol="0">
            <a:spAutoFit/>
          </a:bodyPr>
          <a:lstStyle/>
          <a:p>
            <a:r>
              <a:rPr kumimoji="0" lang="zh-CN" altLang="en-US" sz="3200" b="0" i="0" u="none" strike="noStrike" kern="1200" cap="none" spc="0" normalizeH="0" baseline="0" noProof="0" dirty="0">
                <a:ln>
                  <a:noFill/>
                </a:ln>
                <a:solidFill>
                  <a:schemeClr val="accent5"/>
                </a:solidFill>
                <a:effectLst/>
                <a:uLnTx/>
                <a:uFillTx/>
                <a:latin typeface="+mn-lt"/>
                <a:ea typeface="冬青黑体简体中文 W6"/>
                <a:cs typeface="+mj-cs"/>
              </a:rPr>
              <a:t>商务扁平多彩信息图表设计</a:t>
            </a:r>
            <a:endParaRPr lang="zh-CN" altLang="en-US" sz="1400" dirty="0">
              <a:solidFill>
                <a:schemeClr val="accent5"/>
              </a:solidFill>
            </a:endParaRPr>
          </a:p>
        </p:txBody>
      </p:sp>
      <p:sp>
        <p:nvSpPr>
          <p:cNvPr id="2" name="矩形 1"/>
          <p:cNvSpPr/>
          <p:nvPr userDrawn="1"/>
        </p:nvSpPr>
        <p:spPr>
          <a:xfrm>
            <a:off x="-969707" y="-9281652"/>
            <a:ext cx="969707" cy="96970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6" name="矩形 15"/>
          <p:cNvSpPr/>
          <p:nvPr userDrawn="1"/>
        </p:nvSpPr>
        <p:spPr>
          <a:xfrm>
            <a:off x="12192000" y="-9281652"/>
            <a:ext cx="969707" cy="96970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7" name="矩形 16"/>
          <p:cNvSpPr/>
          <p:nvPr userDrawn="1"/>
        </p:nvSpPr>
        <p:spPr>
          <a:xfrm>
            <a:off x="-969707" y="14849977"/>
            <a:ext cx="969707" cy="96970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8" name="矩形 17"/>
          <p:cNvSpPr/>
          <p:nvPr userDrawn="1"/>
        </p:nvSpPr>
        <p:spPr>
          <a:xfrm>
            <a:off x="12192000" y="14849977"/>
            <a:ext cx="969707" cy="96970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Tree>
    <p:extLst>
      <p:ext uri="{BB962C8B-B14F-4D97-AF65-F5344CB8AC3E}">
        <p14:creationId xmlns:p14="http://schemas.microsoft.com/office/powerpoint/2010/main" val="2284635960"/>
      </p:ext>
    </p:extLst>
  </p:cSld>
  <p:clrMapOvr>
    <a:masterClrMapping/>
  </p:clrMapOvr>
  <p:extLst mod="1">
    <p:ext uri="{DCECCB84-F9BA-43D5-87BE-67443E8EF086}">
      <p15:sldGuideLst xmlns:p15="http://schemas.microsoft.com/office/powerpoint/2012/main">
        <p15:guide id="1" orient="horz" pos="1620">
          <p15:clr>
            <a:srgbClr val="FBAE40"/>
          </p15:clr>
        </p15:guide>
        <p15:guide id="2" orient="horz" pos="293">
          <p15:clr>
            <a:srgbClr val="FBAE40"/>
          </p15:clr>
        </p15:guide>
        <p15:guide id="3" pos="378">
          <p15:clr>
            <a:srgbClr val="FBAE40"/>
          </p15:clr>
        </p15:guide>
        <p15:guide id="4" pos="538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A1BE0A72-8501-4974-A7B7-5BD248ABBAFC}" type="datetime1">
              <a:rPr lang="zh-CN" altLang="en-US" smtClean="0"/>
              <a:t>2017/9/1</a:t>
            </a:fld>
            <a:endParaRPr lang="zh-CN" altLang="en-US"/>
          </a:p>
        </p:txBody>
      </p:sp>
    </p:spTree>
    <p:extLst>
      <p:ext uri="{BB962C8B-B14F-4D97-AF65-F5344CB8AC3E}">
        <p14:creationId xmlns:p14="http://schemas.microsoft.com/office/powerpoint/2010/main" val="337415813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DEA8378-5F33-490B-8120-8DE6B7EE2781}" type="datetime1">
              <a:rPr lang="en-US" altLang="zh-CN" smtClean="0"/>
              <a:t>9/1/2017</a:t>
            </a:fld>
            <a:endParaRPr lang="en-US"/>
          </a:p>
        </p:txBody>
      </p:sp>
      <p:sp>
        <p:nvSpPr>
          <p:cNvPr id="3" name="Footer Placeholder 2"/>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03528128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vi-VN"/>
          </a:p>
        </p:txBody>
      </p:sp>
      <p:sp>
        <p:nvSpPr>
          <p:cNvPr id="3" name="Content Placeholder 2"/>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4" name="Text Placeholder 3"/>
          <p:cNvSpPr>
            <a:spLocks noGrp="1"/>
          </p:cNvSpPr>
          <p:nvPr>
            <p:ph type="body" sz="half" idx="2"/>
          </p:nvPr>
        </p:nvSpPr>
        <p:spPr>
          <a:xfrm>
            <a:off x="839788" y="2057401"/>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38DD30CF-78A7-4C73-91B4-38D3E3317745}" type="datetime1">
              <a:rPr lang="en-US" altLang="zh-CN" smtClean="0"/>
              <a:t>9/1/2017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112091253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vi-VN"/>
          </a:p>
        </p:txBody>
      </p:sp>
      <p:sp>
        <p:nvSpPr>
          <p:cNvPr id="3" name="Picture Placeholder 2"/>
          <p:cNvSpPr>
            <a:spLocks noGrp="1"/>
          </p:cNvSpPr>
          <p:nvPr>
            <p:ph type="pic" idx="1"/>
          </p:nvPr>
        </p:nvSpPr>
        <p:spPr>
          <a:xfrm>
            <a:off x="5183188" y="987426"/>
            <a:ext cx="6172200" cy="4873625"/>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zh-CN" altLang="en-US"/>
              <a:t>单击图标添加图片</a:t>
            </a:r>
            <a:endParaRPr lang="vi-VN"/>
          </a:p>
        </p:txBody>
      </p:sp>
      <p:sp>
        <p:nvSpPr>
          <p:cNvPr id="4" name="Text Placeholder 3"/>
          <p:cNvSpPr>
            <a:spLocks noGrp="1"/>
          </p:cNvSpPr>
          <p:nvPr>
            <p:ph type="body" sz="half" idx="2"/>
          </p:nvPr>
        </p:nvSpPr>
        <p:spPr>
          <a:xfrm>
            <a:off x="839788" y="2057401"/>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0B7E01DD-16D0-4DBA-9C1A-51468BA0B73A}" type="datetime1">
              <a:rPr lang="en-US" altLang="zh-CN" smtClean="0"/>
              <a:t>9/1/2017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224426374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vi-VN"/>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4" name="Date Placeholder 3"/>
          <p:cNvSpPr>
            <a:spLocks noGrp="1"/>
          </p:cNvSpPr>
          <p:nvPr>
            <p:ph type="dt" sz="half" idx="10"/>
          </p:nvPr>
        </p:nvSpPr>
        <p:spPr/>
        <p:txBody>
          <a:bodyPr/>
          <a:lstStyle/>
          <a:p>
            <a:fld id="{B587E63F-0E62-4A50-901F-E071D77F7634}" type="datetime1">
              <a:rPr lang="en-US" altLang="zh-CN" smtClean="0"/>
              <a:t>9/1/2017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359994719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6"/>
            <a:ext cx="2628900" cy="5811839"/>
          </a:xfrm>
        </p:spPr>
        <p:txBody>
          <a:bodyPr vert="eaVert"/>
          <a:lstStyle/>
          <a:p>
            <a:r>
              <a:rPr lang="zh-CN" altLang="en-US"/>
              <a:t>单击此处编辑母版标题样式</a:t>
            </a:r>
            <a:endParaRPr lang="vi-VN"/>
          </a:p>
        </p:txBody>
      </p:sp>
      <p:sp>
        <p:nvSpPr>
          <p:cNvPr id="3" name="Vertical Text Placeholder 2"/>
          <p:cNvSpPr>
            <a:spLocks noGrp="1"/>
          </p:cNvSpPr>
          <p:nvPr>
            <p:ph type="body" orient="vert" idx="1"/>
          </p:nvPr>
        </p:nvSpPr>
        <p:spPr>
          <a:xfrm>
            <a:off x="838201" y="365126"/>
            <a:ext cx="7734300" cy="5811839"/>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4" name="Date Placeholder 3"/>
          <p:cNvSpPr>
            <a:spLocks noGrp="1"/>
          </p:cNvSpPr>
          <p:nvPr>
            <p:ph type="dt" sz="half" idx="10"/>
          </p:nvPr>
        </p:nvSpPr>
        <p:spPr/>
        <p:txBody>
          <a:bodyPr/>
          <a:lstStyle/>
          <a:p>
            <a:fld id="{BD8521E8-9297-400B-AD8C-0A4D05699D33}" type="datetime1">
              <a:rPr lang="en-US" altLang="zh-CN" smtClean="0"/>
              <a:t>9/1/2017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20949840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目录">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EF452D9C-F9EB-4417-9C3A-C876C2AF9415}" type="datetime1">
              <a:rPr lang="zh-CN" altLang="en-US" smtClean="0"/>
              <a:t>2017/9/1</a:t>
            </a:fld>
            <a:endParaRPr lang="zh-CN" altLang="en-US"/>
          </a:p>
        </p:txBody>
      </p:sp>
      <p:sp>
        <p:nvSpPr>
          <p:cNvPr id="9" name="内容占位符 8"/>
          <p:cNvSpPr>
            <a:spLocks noGrp="1"/>
          </p:cNvSpPr>
          <p:nvPr>
            <p:ph sz="quarter" idx="13" hasCustomPrompt="1"/>
          </p:nvPr>
        </p:nvSpPr>
        <p:spPr>
          <a:xfrm>
            <a:off x="1054100" y="543636"/>
            <a:ext cx="5041900" cy="685800"/>
          </a:xfrm>
          <a:prstGeom prst="rect">
            <a:avLst/>
          </a:prstGeom>
        </p:spPr>
        <p:txBody>
          <a:bodyPr/>
          <a:lstStyle>
            <a:lvl1pPr marL="0" indent="0">
              <a:buNone/>
              <a:defRPr sz="4400" b="1">
                <a:latin typeface="微软雅黑" panose="020B0503020204020204" pitchFamily="34" charset="-122"/>
                <a:ea typeface="微软雅黑" panose="020B0503020204020204" pitchFamily="34" charset="-122"/>
              </a:defRPr>
            </a:lvl1pPr>
          </a:lstStyle>
          <a:p>
            <a:pPr lvl="0"/>
            <a:r>
              <a:rPr lang="zh-CN" altLang="en-US" dirty="0"/>
              <a:t>目录</a:t>
            </a:r>
          </a:p>
        </p:txBody>
      </p:sp>
      <p:sp>
        <p:nvSpPr>
          <p:cNvPr id="8" name="矩形 7"/>
          <p:cNvSpPr/>
          <p:nvPr userDrawn="1"/>
        </p:nvSpPr>
        <p:spPr>
          <a:xfrm>
            <a:off x="0" y="1401929"/>
            <a:ext cx="12192000" cy="152400"/>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SmartArt 占位符 10"/>
          <p:cNvSpPr>
            <a:spLocks noGrp="1"/>
          </p:cNvSpPr>
          <p:nvPr>
            <p:ph type="dgm" sz="quarter" idx="14"/>
          </p:nvPr>
        </p:nvSpPr>
        <p:spPr>
          <a:xfrm>
            <a:off x="832513" y="1801504"/>
            <a:ext cx="10305387" cy="4510396"/>
          </a:xfrm>
          <a:prstGeom prst="rect">
            <a:avLst/>
          </a:prstGeom>
        </p:spPr>
        <p:txBody>
          <a:bodyPr/>
          <a:lstStyle>
            <a:lvl1pPr marL="0" indent="0">
              <a:buNone/>
              <a:defRPr/>
            </a:lvl1pPr>
          </a:lstStyle>
          <a:p>
            <a:endParaRPr lang="zh-CN" altLang="en-US" dirty="0"/>
          </a:p>
        </p:txBody>
      </p:sp>
    </p:spTree>
    <p:extLst>
      <p:ext uri="{BB962C8B-B14F-4D97-AF65-F5344CB8AC3E}">
        <p14:creationId xmlns:p14="http://schemas.microsoft.com/office/powerpoint/2010/main" val="2913173597"/>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课程目标页">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2F2E9289-9B4C-49AE-BDDA-70D6EDC89D17}" type="datetime1">
              <a:rPr lang="zh-CN" altLang="en-US" smtClean="0"/>
              <a:t>2017/9/1</a:t>
            </a:fld>
            <a:endParaRPr lang="zh-CN" altLang="en-US"/>
          </a:p>
        </p:txBody>
      </p:sp>
      <p:sp>
        <p:nvSpPr>
          <p:cNvPr id="7" name="SmartArt 占位符 10"/>
          <p:cNvSpPr>
            <a:spLocks noGrp="1"/>
          </p:cNvSpPr>
          <p:nvPr>
            <p:ph type="dgm" sz="quarter" idx="14"/>
          </p:nvPr>
        </p:nvSpPr>
        <p:spPr>
          <a:xfrm>
            <a:off x="1054100" y="2019300"/>
            <a:ext cx="10083800" cy="4292600"/>
          </a:xfrm>
          <a:prstGeom prst="rect">
            <a:avLst/>
          </a:prstGeom>
        </p:spPr>
        <p:txBody>
          <a:bodyPr/>
          <a:lstStyle>
            <a:lvl1pPr marL="0" indent="0">
              <a:buNone/>
              <a:defRPr/>
            </a:lvl1pPr>
          </a:lstStyle>
          <a:p>
            <a:endParaRPr lang="zh-CN" altLang="en-US" dirty="0"/>
          </a:p>
        </p:txBody>
      </p:sp>
      <p:sp>
        <p:nvSpPr>
          <p:cNvPr id="9" name="内容占位符 8"/>
          <p:cNvSpPr>
            <a:spLocks noGrp="1"/>
          </p:cNvSpPr>
          <p:nvPr>
            <p:ph sz="quarter" idx="15" hasCustomPrompt="1"/>
          </p:nvPr>
        </p:nvSpPr>
        <p:spPr>
          <a:xfrm>
            <a:off x="917622" y="516340"/>
            <a:ext cx="5041900" cy="685800"/>
          </a:xfrm>
          <a:prstGeom prst="rect">
            <a:avLst/>
          </a:prstGeom>
        </p:spPr>
        <p:txBody>
          <a:bodyPr/>
          <a:lstStyle>
            <a:lvl1pPr marL="0" indent="0">
              <a:buNone/>
              <a:defRPr sz="4400" b="1">
                <a:latin typeface="微软雅黑" panose="020B0503020204020204" pitchFamily="34" charset="-122"/>
                <a:ea typeface="微软雅黑" panose="020B0503020204020204" pitchFamily="34" charset="-122"/>
              </a:defRPr>
            </a:lvl1pPr>
          </a:lstStyle>
          <a:p>
            <a:pPr lvl="0"/>
            <a:r>
              <a:rPr lang="zh-CN" altLang="en-US" dirty="0"/>
              <a:t>课程目标</a:t>
            </a:r>
          </a:p>
        </p:txBody>
      </p:sp>
      <p:sp>
        <p:nvSpPr>
          <p:cNvPr id="10" name="矩形 9"/>
          <p:cNvSpPr/>
          <p:nvPr userDrawn="1"/>
        </p:nvSpPr>
        <p:spPr>
          <a:xfrm>
            <a:off x="0" y="1393020"/>
            <a:ext cx="12192000" cy="152400"/>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8590917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课程目标页">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2F2E9289-9B4C-49AE-BDDA-70D6EDC89D17}" type="datetime1">
              <a:rPr lang="zh-CN" altLang="en-US" smtClean="0"/>
              <a:t>2017/9/1</a:t>
            </a:fld>
            <a:endParaRPr lang="zh-CN" altLang="en-US"/>
          </a:p>
        </p:txBody>
      </p:sp>
      <p:sp>
        <p:nvSpPr>
          <p:cNvPr id="9" name="内容占位符 8"/>
          <p:cNvSpPr>
            <a:spLocks noGrp="1"/>
          </p:cNvSpPr>
          <p:nvPr>
            <p:ph sz="quarter" idx="15" hasCustomPrompt="1"/>
          </p:nvPr>
        </p:nvSpPr>
        <p:spPr>
          <a:xfrm>
            <a:off x="917622" y="516340"/>
            <a:ext cx="10695258" cy="685800"/>
          </a:xfrm>
          <a:prstGeom prst="rect">
            <a:avLst/>
          </a:prstGeom>
        </p:spPr>
        <p:txBody>
          <a:bodyPr/>
          <a:lstStyle>
            <a:lvl1pPr marL="0" indent="0">
              <a:buNone/>
              <a:defRPr sz="4400" b="1">
                <a:latin typeface="微软雅黑" panose="020B0503020204020204" pitchFamily="34" charset="-122"/>
                <a:ea typeface="微软雅黑" panose="020B0503020204020204" pitchFamily="34" charset="-122"/>
              </a:defRPr>
            </a:lvl1pPr>
          </a:lstStyle>
          <a:p>
            <a:pPr lvl="0"/>
            <a:r>
              <a:rPr lang="zh-CN" altLang="en-US" dirty="0"/>
              <a:t>课程内容</a:t>
            </a:r>
          </a:p>
        </p:txBody>
      </p:sp>
      <p:sp>
        <p:nvSpPr>
          <p:cNvPr id="10" name="矩形 9"/>
          <p:cNvSpPr/>
          <p:nvPr userDrawn="1"/>
        </p:nvSpPr>
        <p:spPr>
          <a:xfrm>
            <a:off x="0" y="1393020"/>
            <a:ext cx="12192000" cy="152400"/>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内容占位符 8"/>
          <p:cNvSpPr>
            <a:spLocks noGrp="1"/>
          </p:cNvSpPr>
          <p:nvPr>
            <p:ph sz="quarter" idx="13" hasCustomPrompt="1"/>
          </p:nvPr>
        </p:nvSpPr>
        <p:spPr>
          <a:xfrm>
            <a:off x="653143" y="1856096"/>
            <a:ext cx="11247120" cy="4500254"/>
          </a:xfrm>
          <a:prstGeom prst="rect">
            <a:avLst/>
          </a:prstGeom>
        </p:spPr>
        <p:txBody>
          <a:bodyPr>
            <a:normAutofit/>
          </a:bodyPr>
          <a:lstStyle>
            <a:lvl1pPr marL="342900" indent="-342900">
              <a:lnSpc>
                <a:spcPct val="150000"/>
              </a:lnSpc>
              <a:buFont typeface="Wingdings" panose="05000000000000000000" pitchFamily="2" charset="2"/>
              <a:buChar char="n"/>
              <a:defRPr sz="2400">
                <a:latin typeface="微软雅黑" panose="020B0503020204020204" pitchFamily="34" charset="-122"/>
                <a:ea typeface="微软雅黑" panose="020B0503020204020204" pitchFamily="34" charset="-122"/>
              </a:defRPr>
            </a:lvl1pPr>
            <a:lvl2pPr marL="685800" indent="-228600">
              <a:lnSpc>
                <a:spcPct val="150000"/>
              </a:lnSpc>
              <a:buSzPct val="80000"/>
              <a:buFont typeface="Wingdings" panose="05000000000000000000" pitchFamily="2" charset="2"/>
              <a:buChar char="u"/>
              <a:defRPr>
                <a:latin typeface="微软雅黑" panose="020B0503020204020204" pitchFamily="34" charset="-122"/>
                <a:ea typeface="微软雅黑" panose="020B0503020204020204" pitchFamily="34" charset="-122"/>
              </a:defRPr>
            </a:lvl2pPr>
            <a:lvl3pPr>
              <a:lnSpc>
                <a:spcPct val="150000"/>
              </a:lnSpc>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en-US" altLang="zh-CN" dirty="0"/>
              <a:t> </a:t>
            </a:r>
          </a:p>
          <a:p>
            <a:pPr lvl="1"/>
            <a:r>
              <a:rPr lang="en-US" altLang="zh-CN" dirty="0"/>
              <a:t> </a:t>
            </a:r>
          </a:p>
          <a:p>
            <a:pPr lvl="2"/>
            <a:r>
              <a:rPr lang="en-US" altLang="zh-CN" dirty="0"/>
              <a:t>  </a:t>
            </a:r>
            <a:endParaRPr lang="zh-CN" altLang="en-US" dirty="0"/>
          </a:p>
        </p:txBody>
      </p:sp>
    </p:spTree>
    <p:extLst>
      <p:ext uri="{BB962C8B-B14F-4D97-AF65-F5344CB8AC3E}">
        <p14:creationId xmlns:p14="http://schemas.microsoft.com/office/powerpoint/2010/main" val="31477247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内容页">
    <p:spTree>
      <p:nvGrpSpPr>
        <p:cNvPr id="1" name=""/>
        <p:cNvGrpSpPr/>
        <p:nvPr/>
      </p:nvGrpSpPr>
      <p:grpSpPr>
        <a:xfrm>
          <a:off x="0" y="0"/>
          <a:ext cx="0" cy="0"/>
          <a:chOff x="0" y="0"/>
          <a:chExt cx="0" cy="0"/>
        </a:xfrm>
      </p:grpSpPr>
      <p:sp>
        <p:nvSpPr>
          <p:cNvPr id="4" name="日期占位符 3"/>
          <p:cNvSpPr>
            <a:spLocks noGrp="1"/>
          </p:cNvSpPr>
          <p:nvPr>
            <p:ph type="dt" sz="half" idx="10"/>
          </p:nvPr>
        </p:nvSpPr>
        <p:spPr>
          <a:xfrm>
            <a:off x="1054100" y="6487880"/>
            <a:ext cx="2743200" cy="365125"/>
          </a:xfrm>
        </p:spPr>
        <p:txBody>
          <a:bodyPr/>
          <a:lstStyle/>
          <a:p>
            <a:fld id="{8C5BA751-A251-47D6-8494-C134D9EBED5F}" type="datetime1">
              <a:rPr lang="zh-CN" altLang="en-US" smtClean="0"/>
              <a:t>2017/9/1</a:t>
            </a:fld>
            <a:endParaRPr lang="zh-CN" altLang="en-US"/>
          </a:p>
        </p:txBody>
      </p:sp>
      <p:sp>
        <p:nvSpPr>
          <p:cNvPr id="7" name="矩形 6"/>
          <p:cNvSpPr/>
          <p:nvPr userDrawn="1"/>
        </p:nvSpPr>
        <p:spPr>
          <a:xfrm>
            <a:off x="0" y="1417472"/>
            <a:ext cx="12192000" cy="152400"/>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内容占位符 8"/>
          <p:cNvSpPr>
            <a:spLocks noGrp="1"/>
          </p:cNvSpPr>
          <p:nvPr>
            <p:ph sz="quarter" idx="13" hasCustomPrompt="1"/>
          </p:nvPr>
        </p:nvSpPr>
        <p:spPr>
          <a:xfrm>
            <a:off x="1054100" y="1856096"/>
            <a:ext cx="10071100" cy="4500254"/>
          </a:xfrm>
          <a:prstGeom prst="rect">
            <a:avLst/>
          </a:prstGeom>
        </p:spPr>
        <p:txBody>
          <a:bodyPr>
            <a:normAutofit/>
          </a:bodyPr>
          <a:lstStyle>
            <a:lvl1pPr>
              <a:defRPr sz="2400">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zh-CN" altLang="en-US" dirty="0"/>
              <a:t>内容</a:t>
            </a:r>
          </a:p>
        </p:txBody>
      </p:sp>
      <p:sp>
        <p:nvSpPr>
          <p:cNvPr id="10" name="矩形 9"/>
          <p:cNvSpPr/>
          <p:nvPr userDrawn="1"/>
        </p:nvSpPr>
        <p:spPr>
          <a:xfrm>
            <a:off x="1054100" y="-1"/>
            <a:ext cx="2882900" cy="1057275"/>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内容占位符 11"/>
          <p:cNvSpPr>
            <a:spLocks noGrp="1"/>
          </p:cNvSpPr>
          <p:nvPr>
            <p:ph sz="quarter" idx="14" hasCustomPrompt="1"/>
          </p:nvPr>
        </p:nvSpPr>
        <p:spPr>
          <a:xfrm>
            <a:off x="1765300" y="203200"/>
            <a:ext cx="1485900" cy="342900"/>
          </a:xfrm>
          <a:prstGeom prst="rect">
            <a:avLst/>
          </a:prstGeom>
        </p:spPr>
        <p:txBody>
          <a:bodyPr anchor="ctr">
            <a:noAutofit/>
          </a:bodyPr>
          <a:lstStyle>
            <a:lvl1pPr marL="0" indent="0" algn="ctr">
              <a:buNone/>
              <a:defRPr sz="1200">
                <a:latin typeface="微软雅黑" panose="020B0503020204020204" pitchFamily="34" charset="-122"/>
                <a:ea typeface="微软雅黑" panose="020B0503020204020204" pitchFamily="34" charset="-122"/>
              </a:defRPr>
            </a:lvl1pPr>
            <a:lvl2pPr>
              <a:defRPr sz="1200"/>
            </a:lvl2pPr>
            <a:lvl3pPr>
              <a:defRPr sz="1200"/>
            </a:lvl3pPr>
            <a:lvl4pPr>
              <a:defRPr sz="1200"/>
            </a:lvl4pPr>
            <a:lvl5pPr>
              <a:defRPr sz="1200"/>
            </a:lvl5pPr>
          </a:lstStyle>
          <a:p>
            <a:pPr lvl="0"/>
            <a:r>
              <a:rPr lang="zh-CN" altLang="en-US" dirty="0"/>
              <a:t>章</a:t>
            </a:r>
          </a:p>
        </p:txBody>
      </p:sp>
      <p:sp>
        <p:nvSpPr>
          <p:cNvPr id="13" name="内容占位符 11"/>
          <p:cNvSpPr>
            <a:spLocks noGrp="1"/>
          </p:cNvSpPr>
          <p:nvPr>
            <p:ph sz="quarter" idx="15" hasCustomPrompt="1"/>
          </p:nvPr>
        </p:nvSpPr>
        <p:spPr>
          <a:xfrm>
            <a:off x="1054100" y="556260"/>
            <a:ext cx="2882900" cy="501014"/>
          </a:xfrm>
          <a:prstGeom prst="rect">
            <a:avLst/>
          </a:prstGeom>
        </p:spPr>
        <p:txBody>
          <a:bodyPr anchor="ctr">
            <a:noAutofit/>
          </a:bodyPr>
          <a:lstStyle>
            <a:lvl1pPr marL="0" indent="0" algn="ctr">
              <a:buNone/>
              <a:defRPr sz="2400" b="1">
                <a:latin typeface="微软雅黑" panose="020B0503020204020204" pitchFamily="34" charset="-122"/>
                <a:ea typeface="微软雅黑" panose="020B0503020204020204" pitchFamily="34" charset="-122"/>
              </a:defRPr>
            </a:lvl1pPr>
            <a:lvl2pPr>
              <a:defRPr sz="1200"/>
            </a:lvl2pPr>
            <a:lvl3pPr>
              <a:defRPr sz="1200"/>
            </a:lvl3pPr>
            <a:lvl4pPr>
              <a:defRPr sz="1200"/>
            </a:lvl4pPr>
            <a:lvl5pPr>
              <a:defRPr sz="1200"/>
            </a:lvl5pPr>
          </a:lstStyle>
          <a:p>
            <a:pPr lvl="0"/>
            <a:r>
              <a:rPr lang="zh-CN" altLang="en-US" dirty="0"/>
              <a:t>章名</a:t>
            </a:r>
          </a:p>
        </p:txBody>
      </p:sp>
      <p:sp>
        <p:nvSpPr>
          <p:cNvPr id="16" name="SmartArt 占位符 15"/>
          <p:cNvSpPr>
            <a:spLocks noGrp="1"/>
          </p:cNvSpPr>
          <p:nvPr>
            <p:ph type="dgm" sz="quarter" idx="16"/>
          </p:nvPr>
        </p:nvSpPr>
        <p:spPr>
          <a:xfrm>
            <a:off x="4241800" y="555625"/>
            <a:ext cx="3660254" cy="501649"/>
          </a:xfrm>
          <a:prstGeom prst="rect">
            <a:avLst/>
          </a:prstGeom>
        </p:spPr>
        <p:txBody>
          <a:bodyPr/>
          <a:lstStyle/>
          <a:p>
            <a:endParaRPr lang="zh-CN" altLang="en-US"/>
          </a:p>
        </p:txBody>
      </p:sp>
    </p:spTree>
    <p:extLst>
      <p:ext uri="{BB962C8B-B14F-4D97-AF65-F5344CB8AC3E}">
        <p14:creationId xmlns:p14="http://schemas.microsoft.com/office/powerpoint/2010/main" val="8714165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课程总结页">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46E2078-F302-4651-A2A2-2FC6C4E1A3F1}" type="datetime1">
              <a:rPr lang="zh-CN" altLang="en-US" smtClean="0"/>
              <a:t>2017/9/1</a:t>
            </a:fld>
            <a:endParaRPr lang="zh-CN" altLang="en-US"/>
          </a:p>
        </p:txBody>
      </p:sp>
      <p:pic>
        <p:nvPicPr>
          <p:cNvPr id="1025" name="Picture 1" descr="C:\Users\Christal-yhy\AppData\Roaming\Tencent\Users\601238172\QQ\WinTemp\RichOle\D2$RZ2O6HM6TXVWC2NT~9[Q.jp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915701" y="1"/>
            <a:ext cx="4087631" cy="25155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5839620"/>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3"/>
          <p:cNvSpPr>
            <a:spLocks noGrp="1" noChangeArrowheads="1"/>
          </p:cNvSpPr>
          <p:nvPr>
            <p:ph type="dt" sz="half" idx="10"/>
          </p:nvPr>
        </p:nvSpPr>
        <p:spPr>
          <a:ln/>
        </p:spPr>
        <p:txBody>
          <a:bodyPr/>
          <a:lstStyle>
            <a:lvl1pPr>
              <a:defRPr/>
            </a:lvl1pPr>
          </a:lstStyle>
          <a:p>
            <a:pPr>
              <a:defRPr/>
            </a:pPr>
            <a:fld id="{EB581D97-AB7E-4FCB-A143-DD346535FC6B}" type="datetimeFigureOut">
              <a:rPr lang="zh-CN" altLang="en-US"/>
              <a:pPr>
                <a:defRPr/>
              </a:pPr>
              <a:t>2017/9/1</a:t>
            </a:fld>
            <a:endParaRPr lang="zh-CN" altLang="en-US"/>
          </a:p>
        </p:txBody>
      </p:sp>
      <p:sp>
        <p:nvSpPr>
          <p:cNvPr id="3" name="页脚占位符 4"/>
          <p:cNvSpPr>
            <a:spLocks noGrp="1" noChangeArrowheads="1"/>
          </p:cNvSpPr>
          <p:nvPr>
            <p:ph type="ftr" sz="quarter" idx="11"/>
          </p:nvPr>
        </p:nvSpPr>
        <p:spPr>
          <a:xfrm>
            <a:off x="4165600" y="6356351"/>
            <a:ext cx="3860800" cy="365125"/>
          </a:xfrm>
          <a:prstGeom prst="rect">
            <a:avLst/>
          </a:prstGeom>
          <a:ln/>
        </p:spPr>
        <p:txBody>
          <a:bodyPr/>
          <a:lstStyle>
            <a:lvl1pPr>
              <a:defRPr/>
            </a:lvl1pPr>
          </a:lstStyle>
          <a:p>
            <a:pPr>
              <a:defRPr/>
            </a:pPr>
            <a:endParaRPr lang="zh-CN" altLang="en-US"/>
          </a:p>
        </p:txBody>
      </p:sp>
      <p:sp>
        <p:nvSpPr>
          <p:cNvPr id="4" name="灯片编号占位符 5"/>
          <p:cNvSpPr>
            <a:spLocks noGrp="1" noChangeArrowheads="1"/>
          </p:cNvSpPr>
          <p:nvPr>
            <p:ph type="sldNum" sz="quarter" idx="12"/>
          </p:nvPr>
        </p:nvSpPr>
        <p:spPr>
          <a:xfrm>
            <a:off x="8737600" y="6356351"/>
            <a:ext cx="2844800" cy="365125"/>
          </a:xfrm>
          <a:prstGeom prst="rect">
            <a:avLst/>
          </a:prstGeom>
          <a:ln/>
        </p:spPr>
        <p:txBody>
          <a:bodyPr/>
          <a:lstStyle>
            <a:lvl1pPr>
              <a:defRPr/>
            </a:lvl1pPr>
          </a:lstStyle>
          <a:p>
            <a:fld id="{7806F860-75D1-45F9-8F65-FAACBBD0B38A}" type="slidenum">
              <a:rPr lang="zh-CN" altLang="en-US"/>
              <a:pPr/>
              <a:t>‹#›</a:t>
            </a:fld>
            <a:endParaRPr lang="zh-CN" altLang="en-US"/>
          </a:p>
        </p:txBody>
      </p:sp>
    </p:spTree>
    <p:extLst>
      <p:ext uri="{BB962C8B-B14F-4D97-AF65-F5344CB8AC3E}">
        <p14:creationId xmlns:p14="http://schemas.microsoft.com/office/powerpoint/2010/main" val="24891220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1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4.xml"/><Relationship Id="rId1" Type="http://schemas.openxmlformats.org/officeDocument/2006/relationships/slideLayout" Target="../slideLayouts/slideLayout23.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31.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5.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日期占位符 3"/>
          <p:cNvSpPr>
            <a:spLocks noGrp="1"/>
          </p:cNvSpPr>
          <p:nvPr>
            <p:ph type="dt" sz="half" idx="2"/>
          </p:nvPr>
        </p:nvSpPr>
        <p:spPr>
          <a:xfrm>
            <a:off x="1054100" y="6501490"/>
            <a:ext cx="2743200" cy="356510"/>
          </a:xfrm>
          <a:prstGeom prst="rect">
            <a:avLst/>
          </a:prstGeom>
        </p:spPr>
        <p:txBody>
          <a:bodyPr vert="horz" lIns="91440" tIns="45720" rIns="91440" bIns="45720" rtlCol="0" anchor="ctr"/>
          <a:lstStyle>
            <a:lvl1pPr algn="l">
              <a:defRPr sz="1200">
                <a:solidFill>
                  <a:schemeClr val="tx1">
                    <a:tint val="75000"/>
                  </a:schemeClr>
                </a:solidFill>
              </a:defRPr>
            </a:lvl1pPr>
          </a:lstStyle>
          <a:p>
            <a:fld id="{A1BE0A72-8501-4974-A7B7-5BD248ABBAFC}" type="datetime1">
              <a:rPr lang="zh-CN" altLang="en-US" smtClean="0"/>
              <a:t>2017/9/1</a:t>
            </a:fld>
            <a:endParaRPr lang="zh-CN" altLang="en-US"/>
          </a:p>
        </p:txBody>
      </p:sp>
      <p:pic>
        <p:nvPicPr>
          <p:cNvPr id="3" name="图片 2" descr="软院logo横版.png"/>
          <p:cNvPicPr>
            <a:picLocks noChangeAspect="1"/>
          </p:cNvPicPr>
          <p:nvPr userDrawn="1"/>
        </p:nvPicPr>
        <p:blipFill>
          <a:blip r:embed="rId12">
            <a:extLst>
              <a:ext uri="{28A0092B-C50C-407E-A947-70E740481C1C}">
                <a14:useLocalDpi xmlns:a14="http://schemas.microsoft.com/office/drawing/2010/main" val="0"/>
              </a:ext>
            </a:extLst>
          </a:blip>
          <a:srcRect/>
          <a:stretch>
            <a:fillRect/>
          </a:stretch>
        </p:blipFill>
        <p:spPr bwMode="auto">
          <a:xfrm>
            <a:off x="8996729" y="191177"/>
            <a:ext cx="2928938"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79211262"/>
      </p:ext>
    </p:extLst>
  </p:cSld>
  <p:clrMap bg1="lt1" tx1="dk1" bg2="lt2" tx2="dk2" accent1="accent1" accent2="accent2" accent3="accent3" accent4="accent4" accent5="accent5" accent6="accent6" hlink="hlink" folHlink="folHlink"/>
  <p:sldLayoutIdLst>
    <p:sldLayoutId id="2147483649" r:id="rId1"/>
    <p:sldLayoutId id="2147483656" r:id="rId2"/>
    <p:sldLayoutId id="2147483657" r:id="rId3"/>
    <p:sldLayoutId id="2147483651" r:id="rId4"/>
    <p:sldLayoutId id="2147483654" r:id="rId5"/>
    <p:sldLayoutId id="2147483703" r:id="rId6"/>
    <p:sldLayoutId id="2147483650" r:id="rId7"/>
    <p:sldLayoutId id="2147483655" r:id="rId8"/>
    <p:sldLayoutId id="2147483658" r:id="rId9"/>
    <p:sldLayoutId id="2147483659" r:id="rId10"/>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6185"/>
            <a:ext cx="10515600" cy="132503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6684"/>
            <a:ext cx="10515600" cy="4349749"/>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1"/>
            <a:ext cx="2743200" cy="366183"/>
          </a:xfrm>
          <a:prstGeom prst="rect">
            <a:avLst/>
          </a:prstGeom>
        </p:spPr>
        <p:txBody>
          <a:bodyPr vert="horz" lIns="91440" tIns="45720" rIns="91440" bIns="45720" rtlCol="0" anchor="ctr"/>
          <a:lstStyle>
            <a:lvl1pPr algn="l">
              <a:defRPr sz="1600">
                <a:solidFill>
                  <a:schemeClr val="tx1">
                    <a:tint val="75000"/>
                  </a:schemeClr>
                </a:solidFill>
              </a:defRPr>
            </a:lvl1pPr>
          </a:lstStyle>
          <a:p>
            <a:fld id="{A1BE0A72-8501-4974-A7B7-5BD248ABBAFC}" type="datetime1">
              <a:rPr lang="zh-CN" altLang="en-US" smtClean="0"/>
              <a:t>2017/9/1</a:t>
            </a:fld>
            <a:endParaRPr lang="zh-CN" altLang="en-US"/>
          </a:p>
        </p:txBody>
      </p:sp>
      <p:sp>
        <p:nvSpPr>
          <p:cNvPr id="5" name="页脚占位符 4"/>
          <p:cNvSpPr>
            <a:spLocks noGrp="1"/>
          </p:cNvSpPr>
          <p:nvPr>
            <p:ph type="ftr" sz="quarter" idx="3"/>
          </p:nvPr>
        </p:nvSpPr>
        <p:spPr>
          <a:xfrm>
            <a:off x="4038600" y="6356351"/>
            <a:ext cx="4114800" cy="366183"/>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1"/>
            <a:ext cx="2743200" cy="366183"/>
          </a:xfrm>
          <a:prstGeom prst="rect">
            <a:avLst/>
          </a:prstGeom>
        </p:spPr>
        <p:txBody>
          <a:bodyPr vert="horz" lIns="91440" tIns="45720" rIns="91440" bIns="45720" rtlCol="0" anchor="ctr"/>
          <a:lstStyle>
            <a:lvl1pPr algn="r">
              <a:defRPr sz="1600">
                <a:solidFill>
                  <a:schemeClr val="tx1">
                    <a:tint val="75000"/>
                  </a:schemeClr>
                </a:solidFill>
              </a:defRPr>
            </a:lvl1pPr>
          </a:lstStyle>
          <a:p>
            <a:fld id="{3512798D-3C63-415D-8EC1-6BE98374BAF6}" type="slidenum">
              <a:rPr lang="zh-CN" altLang="en-US" smtClean="0"/>
              <a:t>‹#›</a:t>
            </a:fld>
            <a:endParaRPr lang="zh-CN" altLang="en-US"/>
          </a:p>
        </p:txBody>
      </p:sp>
      <p:pic>
        <p:nvPicPr>
          <p:cNvPr id="7" name="图片 6" descr="软院logo横版.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996729" y="191177"/>
            <a:ext cx="2928938"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19124715"/>
      </p:ext>
    </p:extLst>
  </p:cSld>
  <p:clrMap bg1="lt1" tx1="dk1" bg2="lt2" tx2="dk2" accent1="accent1" accent2="accent2" accent3="accent3" accent4="accent4" accent5="accent5" accent6="accent6" hlink="hlink" folHlink="folHlink"/>
  <p:sldLayoutIdLst>
    <p:sldLayoutId id="2147483661" r:id="rId1"/>
  </p:sldLayoutIdLst>
  <p:hf hdr="0" ftr="0" dt="0"/>
  <p:txStyles>
    <p:titleStyle>
      <a:lvl1pPr algn="l" defTabSz="1219170" rtl="0" eaLnBrk="1" latinLnBrk="0" hangingPunct="1">
        <a:lnSpc>
          <a:spcPct val="90000"/>
        </a:lnSpc>
        <a:spcBef>
          <a:spcPct val="0"/>
        </a:spcBef>
        <a:buNone/>
        <a:defRPr sz="5867" kern="1200">
          <a:solidFill>
            <a:schemeClr val="tx1"/>
          </a:solidFill>
          <a:latin typeface="+mj-lt"/>
          <a:ea typeface="+mj-ea"/>
          <a:cs typeface="+mj-cs"/>
        </a:defRPr>
      </a:lvl1pPr>
    </p:titleStyle>
    <p:bodyStyle>
      <a:lvl1pPr marL="304792" indent="-304792" algn="l" defTabSz="1219170" rtl="0" eaLnBrk="1" latinLnBrk="0" hangingPunct="1">
        <a:lnSpc>
          <a:spcPct val="90000"/>
        </a:lnSpc>
        <a:spcBef>
          <a:spcPts val="1333"/>
        </a:spcBef>
        <a:buFont typeface="Arial" panose="020B0604020202020204" pitchFamily="34" charset="0"/>
        <a:buChar char="•"/>
        <a:defRPr sz="3733" kern="1200">
          <a:solidFill>
            <a:schemeClr val="tx1"/>
          </a:solidFill>
          <a:latin typeface="+mn-lt"/>
          <a:ea typeface="+mn-ea"/>
          <a:cs typeface="+mn-cs"/>
        </a:defRPr>
      </a:lvl1pPr>
      <a:lvl2pPr marL="914377" indent="-304792" algn="l" defTabSz="1219170" rtl="0" eaLnBrk="1" latinLnBrk="0" hangingPunct="1">
        <a:lnSpc>
          <a:spcPct val="90000"/>
        </a:lnSpc>
        <a:spcBef>
          <a:spcPts val="667"/>
        </a:spcBef>
        <a:buFont typeface="Arial" panose="020B0604020202020204" pitchFamily="34" charset="0"/>
        <a:buChar char="•"/>
        <a:defRPr sz="3200" kern="1200">
          <a:solidFill>
            <a:schemeClr val="tx1"/>
          </a:solidFill>
          <a:latin typeface="+mn-lt"/>
          <a:ea typeface="+mn-ea"/>
          <a:cs typeface="+mn-cs"/>
        </a:defRPr>
      </a:lvl2pPr>
      <a:lvl3pPr marL="1523962" indent="-304792" algn="l" defTabSz="1219170" rtl="0" eaLnBrk="1" latinLnBrk="0" hangingPunct="1">
        <a:lnSpc>
          <a:spcPct val="90000"/>
        </a:lnSpc>
        <a:spcBef>
          <a:spcPts val="667"/>
        </a:spcBef>
        <a:buFont typeface="Arial" panose="020B0604020202020204" pitchFamily="34" charset="0"/>
        <a:buChar char="•"/>
        <a:defRPr sz="2667" kern="1200">
          <a:solidFill>
            <a:schemeClr val="tx1"/>
          </a:solidFill>
          <a:latin typeface="+mn-lt"/>
          <a:ea typeface="+mn-ea"/>
          <a:cs typeface="+mn-cs"/>
        </a:defRPr>
      </a:lvl3pPr>
      <a:lvl4pPr marL="2133547"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4pPr>
      <a:lvl5pPr marL="274313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81000">
              <a:schemeClr val="bg1">
                <a:lumMod val="95000"/>
              </a:schemeClr>
            </a:gs>
            <a:gs pos="0">
              <a:schemeClr val="bg1"/>
            </a:gs>
            <a:gs pos="100000">
              <a:schemeClr val="bg1">
                <a:lumMod val="9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vi-VN"/>
          </a:p>
        </p:txBody>
      </p:sp>
      <p:sp>
        <p:nvSpPr>
          <p:cNvPr id="3" name="Text Placeholder 2"/>
          <p:cNvSpPr>
            <a:spLocks noGrp="1"/>
          </p:cNvSpPr>
          <p:nvPr>
            <p:ph type="body" idx="1"/>
          </p:nvPr>
        </p:nvSpPr>
        <p:spPr>
          <a:xfrm>
            <a:off x="838200" y="1825625"/>
            <a:ext cx="10515600" cy="4351339"/>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4" name="Date Placeholder 3"/>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78726F-0AD2-4A20-BC72-263D2D3F3A2F}" type="datetime1">
              <a:rPr lang="en-US" altLang="zh-CN" smtClean="0"/>
              <a:t>9/1/2017</a:t>
            </a:fld>
            <a:endParaRPr lang="en-US"/>
          </a:p>
        </p:txBody>
      </p:sp>
      <p:sp>
        <p:nvSpPr>
          <p:cNvPr id="5" name="Footer Placeholder 4"/>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grpSp>
        <p:nvGrpSpPr>
          <p:cNvPr id="7" name="Group 6"/>
          <p:cNvGrpSpPr/>
          <p:nvPr/>
        </p:nvGrpSpPr>
        <p:grpSpPr>
          <a:xfrm>
            <a:off x="11264456" y="675577"/>
            <a:ext cx="484632" cy="471563"/>
            <a:chOff x="3303354" y="2367094"/>
            <a:chExt cx="484632" cy="471563"/>
          </a:xfrm>
        </p:grpSpPr>
        <p:sp>
          <p:nvSpPr>
            <p:cNvPr id="8" name="Pentagon 7"/>
            <p:cNvSpPr/>
            <p:nvPr/>
          </p:nvSpPr>
          <p:spPr>
            <a:xfrm rot="5400000">
              <a:off x="3336545" y="2387216"/>
              <a:ext cx="418250" cy="484632"/>
            </a:xfrm>
            <a:prstGeom prst="homePlate">
              <a:avLst>
                <a:gd name="adj" fmla="val 25542"/>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9" name="Rectangle 8"/>
            <p:cNvSpPr/>
            <p:nvPr/>
          </p:nvSpPr>
          <p:spPr>
            <a:xfrm>
              <a:off x="3303354" y="2367094"/>
              <a:ext cx="484632" cy="10662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grpSp>
      <p:sp>
        <p:nvSpPr>
          <p:cNvPr id="10" name="Slide Number Placeholder 4"/>
          <p:cNvSpPr txBox="1">
            <a:spLocks/>
          </p:cNvSpPr>
          <p:nvPr/>
        </p:nvSpPr>
        <p:spPr>
          <a:xfrm>
            <a:off x="11235882" y="675577"/>
            <a:ext cx="556069" cy="471563"/>
          </a:xfrm>
          <a:prstGeom prst="rect">
            <a:avLst/>
          </a:prstGeom>
        </p:spPr>
        <p:txBody>
          <a:bodyPr/>
          <a:lstStyle>
            <a:defPPr>
              <a:defRPr lang="en-US"/>
            </a:defPPr>
            <a:lvl1pPr marL="0" algn="ctr" defTabSz="914400" rtl="0" eaLnBrk="1" latinLnBrk="0" hangingPunct="1">
              <a:defRPr sz="18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DE872C3-2ED1-43FB-B3C4-BA6F078D7CD3}" type="slidenum">
              <a:rPr lang="en-US" sz="1800" smtClean="0"/>
              <a:pPr/>
              <a:t>‹#›</a:t>
            </a:fld>
            <a:endParaRPr lang="en-US" sz="1800"/>
          </a:p>
        </p:txBody>
      </p:sp>
      <p:grpSp>
        <p:nvGrpSpPr>
          <p:cNvPr id="11" name="Group 10"/>
          <p:cNvGrpSpPr/>
          <p:nvPr/>
        </p:nvGrpSpPr>
        <p:grpSpPr>
          <a:xfrm>
            <a:off x="0" y="6725538"/>
            <a:ext cx="12192000" cy="132463"/>
            <a:chOff x="0" y="6725537"/>
            <a:chExt cx="12192000" cy="132463"/>
          </a:xfrm>
        </p:grpSpPr>
        <p:sp>
          <p:nvSpPr>
            <p:cNvPr id="12" name="Rectangle 11"/>
            <p:cNvSpPr/>
            <p:nvPr/>
          </p:nvSpPr>
          <p:spPr>
            <a:xfrm>
              <a:off x="0" y="6725538"/>
              <a:ext cx="2418460" cy="1324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3" name="Rectangle 12"/>
            <p:cNvSpPr/>
            <p:nvPr/>
          </p:nvSpPr>
          <p:spPr>
            <a:xfrm>
              <a:off x="4836919" y="6725537"/>
              <a:ext cx="2596813" cy="13246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4" name="Rectangle 13"/>
            <p:cNvSpPr/>
            <p:nvPr/>
          </p:nvSpPr>
          <p:spPr>
            <a:xfrm>
              <a:off x="9773540" y="6725537"/>
              <a:ext cx="2418460" cy="13246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5" name="Rectangle 14"/>
            <p:cNvSpPr/>
            <p:nvPr/>
          </p:nvSpPr>
          <p:spPr>
            <a:xfrm>
              <a:off x="7355080" y="6725537"/>
              <a:ext cx="2418460" cy="13246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6" name="Rectangle 15"/>
            <p:cNvSpPr/>
            <p:nvPr/>
          </p:nvSpPr>
          <p:spPr>
            <a:xfrm>
              <a:off x="2418460" y="6725538"/>
              <a:ext cx="2418460" cy="1324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grpSp>
    </p:spTree>
    <p:extLst>
      <p:ext uri="{BB962C8B-B14F-4D97-AF65-F5344CB8AC3E}">
        <p14:creationId xmlns:p14="http://schemas.microsoft.com/office/powerpoint/2010/main" val="2554398940"/>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Lst>
  <p:hf hdr="0" ftr="0" dt="0"/>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vi-V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6185"/>
            <a:ext cx="10515600" cy="132503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6684"/>
            <a:ext cx="10515600" cy="4349749"/>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1"/>
            <a:ext cx="2743200" cy="366183"/>
          </a:xfrm>
          <a:prstGeom prst="rect">
            <a:avLst/>
          </a:prstGeom>
        </p:spPr>
        <p:txBody>
          <a:bodyPr vert="horz" lIns="91440" tIns="45720" rIns="91440" bIns="45720" rtlCol="0" anchor="ctr"/>
          <a:lstStyle>
            <a:lvl1pPr algn="l">
              <a:defRPr sz="1600">
                <a:solidFill>
                  <a:schemeClr val="tx1">
                    <a:tint val="75000"/>
                  </a:schemeClr>
                </a:solidFill>
              </a:defRPr>
            </a:lvl1pPr>
          </a:lstStyle>
          <a:p>
            <a:fld id="{A1BE0A72-8501-4974-A7B7-5BD248ABBAFC}" type="datetime1">
              <a:rPr lang="zh-CN" altLang="en-US" smtClean="0"/>
              <a:t>2017/9/1</a:t>
            </a:fld>
            <a:endParaRPr lang="zh-CN" altLang="en-US"/>
          </a:p>
        </p:txBody>
      </p:sp>
      <p:sp>
        <p:nvSpPr>
          <p:cNvPr id="5" name="页脚占位符 4"/>
          <p:cNvSpPr>
            <a:spLocks noGrp="1"/>
          </p:cNvSpPr>
          <p:nvPr>
            <p:ph type="ftr" sz="quarter" idx="3"/>
          </p:nvPr>
        </p:nvSpPr>
        <p:spPr>
          <a:xfrm>
            <a:off x="4038600" y="6356351"/>
            <a:ext cx="4114800" cy="366183"/>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1"/>
            <a:ext cx="2743200" cy="366183"/>
          </a:xfrm>
          <a:prstGeom prst="rect">
            <a:avLst/>
          </a:prstGeom>
        </p:spPr>
        <p:txBody>
          <a:bodyPr vert="horz" lIns="91440" tIns="45720" rIns="91440" bIns="45720" rtlCol="0" anchor="ctr"/>
          <a:lstStyle>
            <a:lvl1pPr algn="r">
              <a:defRPr sz="1600">
                <a:solidFill>
                  <a:schemeClr val="tx1">
                    <a:tint val="75000"/>
                  </a:schemeClr>
                </a:solidFill>
              </a:defRPr>
            </a:lvl1pPr>
          </a:lstStyle>
          <a:p>
            <a:fld id="{FE6A3721-9BF6-4181-8215-E505A3BBED3F}" type="slidenum">
              <a:rPr lang="zh-CN" altLang="en-US" smtClean="0"/>
              <a:t>‹#›</a:t>
            </a:fld>
            <a:endParaRPr lang="zh-CN" altLang="en-US"/>
          </a:p>
        </p:txBody>
      </p:sp>
      <p:pic>
        <p:nvPicPr>
          <p:cNvPr id="7" name="图片 6" descr="软院logo横版.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996729" y="191177"/>
            <a:ext cx="2928938"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57984038"/>
      </p:ext>
    </p:extLst>
  </p:cSld>
  <p:clrMap bg1="lt1" tx1="dk1" bg2="lt2" tx2="dk2" accent1="accent1" accent2="accent2" accent3="accent3" accent4="accent4" accent5="accent5" accent6="accent6" hlink="hlink" folHlink="folHlink"/>
  <p:sldLayoutIdLst>
    <p:sldLayoutId id="2147483689" r:id="rId1"/>
  </p:sldLayoutIdLst>
  <p:hf hdr="0" ftr="0" dt="0"/>
  <p:txStyles>
    <p:titleStyle>
      <a:lvl1pPr algn="l" defTabSz="1219170" rtl="0" eaLnBrk="1" latinLnBrk="0" hangingPunct="1">
        <a:lnSpc>
          <a:spcPct val="90000"/>
        </a:lnSpc>
        <a:spcBef>
          <a:spcPct val="0"/>
        </a:spcBef>
        <a:buNone/>
        <a:defRPr sz="5867" kern="1200">
          <a:solidFill>
            <a:schemeClr val="tx1"/>
          </a:solidFill>
          <a:latin typeface="+mj-lt"/>
          <a:ea typeface="+mj-ea"/>
          <a:cs typeface="+mj-cs"/>
        </a:defRPr>
      </a:lvl1pPr>
    </p:titleStyle>
    <p:bodyStyle>
      <a:lvl1pPr marL="304792" indent="-304792" algn="l" defTabSz="1219170" rtl="0" eaLnBrk="1" latinLnBrk="0" hangingPunct="1">
        <a:lnSpc>
          <a:spcPct val="90000"/>
        </a:lnSpc>
        <a:spcBef>
          <a:spcPts val="1333"/>
        </a:spcBef>
        <a:buFont typeface="Arial" panose="020B0604020202020204" pitchFamily="34" charset="0"/>
        <a:buChar char="•"/>
        <a:defRPr sz="3733" kern="1200">
          <a:solidFill>
            <a:schemeClr val="tx1"/>
          </a:solidFill>
          <a:latin typeface="+mn-lt"/>
          <a:ea typeface="+mn-ea"/>
          <a:cs typeface="+mn-cs"/>
        </a:defRPr>
      </a:lvl1pPr>
      <a:lvl2pPr marL="914377" indent="-304792" algn="l" defTabSz="1219170" rtl="0" eaLnBrk="1" latinLnBrk="0" hangingPunct="1">
        <a:lnSpc>
          <a:spcPct val="90000"/>
        </a:lnSpc>
        <a:spcBef>
          <a:spcPts val="667"/>
        </a:spcBef>
        <a:buFont typeface="Arial" panose="020B0604020202020204" pitchFamily="34" charset="0"/>
        <a:buChar char="•"/>
        <a:defRPr sz="3200" kern="1200">
          <a:solidFill>
            <a:schemeClr val="tx1"/>
          </a:solidFill>
          <a:latin typeface="+mn-lt"/>
          <a:ea typeface="+mn-ea"/>
          <a:cs typeface="+mn-cs"/>
        </a:defRPr>
      </a:lvl2pPr>
      <a:lvl3pPr marL="1523962" indent="-304792" algn="l" defTabSz="1219170" rtl="0" eaLnBrk="1" latinLnBrk="0" hangingPunct="1">
        <a:lnSpc>
          <a:spcPct val="90000"/>
        </a:lnSpc>
        <a:spcBef>
          <a:spcPts val="667"/>
        </a:spcBef>
        <a:buFont typeface="Arial" panose="020B0604020202020204" pitchFamily="34" charset="0"/>
        <a:buChar char="•"/>
        <a:defRPr sz="2667" kern="1200">
          <a:solidFill>
            <a:schemeClr val="tx1"/>
          </a:solidFill>
          <a:latin typeface="+mn-lt"/>
          <a:ea typeface="+mn-ea"/>
          <a:cs typeface="+mn-cs"/>
        </a:defRPr>
      </a:lvl3pPr>
      <a:lvl4pPr marL="2133547"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4pPr>
      <a:lvl5pPr marL="274313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81000">
              <a:schemeClr val="bg1">
                <a:lumMod val="95000"/>
              </a:schemeClr>
            </a:gs>
            <a:gs pos="0">
              <a:schemeClr val="bg1"/>
            </a:gs>
            <a:gs pos="100000">
              <a:schemeClr val="bg1">
                <a:lumMod val="9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vi-VN"/>
          </a:p>
        </p:txBody>
      </p:sp>
      <p:sp>
        <p:nvSpPr>
          <p:cNvPr id="3" name="Text Placeholder 2"/>
          <p:cNvSpPr>
            <a:spLocks noGrp="1"/>
          </p:cNvSpPr>
          <p:nvPr>
            <p:ph type="body" idx="1"/>
          </p:nvPr>
        </p:nvSpPr>
        <p:spPr>
          <a:xfrm>
            <a:off x="838200" y="1825625"/>
            <a:ext cx="10515600" cy="4351339"/>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4" name="Date Placeholder 3"/>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78726F-0AD2-4A20-BC72-263D2D3F3A2F}" type="datetime1">
              <a:rPr lang="en-US" altLang="zh-CN" smtClean="0"/>
              <a:t>9/1/2017</a:t>
            </a:fld>
            <a:endParaRPr lang="en-US"/>
          </a:p>
        </p:txBody>
      </p:sp>
      <p:sp>
        <p:nvSpPr>
          <p:cNvPr id="5" name="Footer Placeholder 4"/>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grpSp>
        <p:nvGrpSpPr>
          <p:cNvPr id="7" name="Group 6"/>
          <p:cNvGrpSpPr/>
          <p:nvPr/>
        </p:nvGrpSpPr>
        <p:grpSpPr>
          <a:xfrm>
            <a:off x="11264456" y="675577"/>
            <a:ext cx="484632" cy="471563"/>
            <a:chOff x="3303354" y="2367094"/>
            <a:chExt cx="484632" cy="471563"/>
          </a:xfrm>
        </p:grpSpPr>
        <p:sp>
          <p:nvSpPr>
            <p:cNvPr id="8" name="Pentagon 7"/>
            <p:cNvSpPr/>
            <p:nvPr/>
          </p:nvSpPr>
          <p:spPr>
            <a:xfrm rot="5400000">
              <a:off x="3336545" y="2387216"/>
              <a:ext cx="418250" cy="484632"/>
            </a:xfrm>
            <a:prstGeom prst="homePlate">
              <a:avLst>
                <a:gd name="adj" fmla="val 25542"/>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9" name="Rectangle 8"/>
            <p:cNvSpPr/>
            <p:nvPr/>
          </p:nvSpPr>
          <p:spPr>
            <a:xfrm>
              <a:off x="3303354" y="2367094"/>
              <a:ext cx="484632" cy="10662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grpSp>
      <p:sp>
        <p:nvSpPr>
          <p:cNvPr id="10" name="Slide Number Placeholder 4"/>
          <p:cNvSpPr txBox="1">
            <a:spLocks/>
          </p:cNvSpPr>
          <p:nvPr/>
        </p:nvSpPr>
        <p:spPr>
          <a:xfrm>
            <a:off x="11235882" y="675577"/>
            <a:ext cx="556069" cy="471563"/>
          </a:xfrm>
          <a:prstGeom prst="rect">
            <a:avLst/>
          </a:prstGeom>
        </p:spPr>
        <p:txBody>
          <a:bodyPr/>
          <a:lstStyle>
            <a:defPPr>
              <a:defRPr lang="en-US"/>
            </a:defPPr>
            <a:lvl1pPr marL="0" algn="ctr" defTabSz="914400" rtl="0" eaLnBrk="1" latinLnBrk="0" hangingPunct="1">
              <a:defRPr sz="18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DE872C3-2ED1-43FB-B3C4-BA6F078D7CD3}" type="slidenum">
              <a:rPr lang="en-US" sz="1800" smtClean="0"/>
              <a:pPr/>
              <a:t>‹#›</a:t>
            </a:fld>
            <a:endParaRPr lang="en-US" sz="1800"/>
          </a:p>
        </p:txBody>
      </p:sp>
      <p:grpSp>
        <p:nvGrpSpPr>
          <p:cNvPr id="11" name="Group 10"/>
          <p:cNvGrpSpPr/>
          <p:nvPr/>
        </p:nvGrpSpPr>
        <p:grpSpPr>
          <a:xfrm>
            <a:off x="0" y="6725538"/>
            <a:ext cx="12192000" cy="132463"/>
            <a:chOff x="0" y="6725537"/>
            <a:chExt cx="12192000" cy="132463"/>
          </a:xfrm>
        </p:grpSpPr>
        <p:sp>
          <p:nvSpPr>
            <p:cNvPr id="12" name="Rectangle 11"/>
            <p:cNvSpPr/>
            <p:nvPr/>
          </p:nvSpPr>
          <p:spPr>
            <a:xfrm>
              <a:off x="0" y="6725538"/>
              <a:ext cx="2418460" cy="1324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3" name="Rectangle 12"/>
            <p:cNvSpPr/>
            <p:nvPr/>
          </p:nvSpPr>
          <p:spPr>
            <a:xfrm>
              <a:off x="4836919" y="6725537"/>
              <a:ext cx="2596813" cy="13246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4" name="Rectangle 13"/>
            <p:cNvSpPr/>
            <p:nvPr/>
          </p:nvSpPr>
          <p:spPr>
            <a:xfrm>
              <a:off x="9773540" y="6725537"/>
              <a:ext cx="2418460" cy="13246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5" name="Rectangle 14"/>
            <p:cNvSpPr/>
            <p:nvPr/>
          </p:nvSpPr>
          <p:spPr>
            <a:xfrm>
              <a:off x="7355080" y="6725537"/>
              <a:ext cx="2418460" cy="13246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6" name="Rectangle 15"/>
            <p:cNvSpPr/>
            <p:nvPr/>
          </p:nvSpPr>
          <p:spPr>
            <a:xfrm>
              <a:off x="2418460" y="6725538"/>
              <a:ext cx="2418460" cy="1324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grpSp>
    </p:spTree>
    <p:extLst>
      <p:ext uri="{BB962C8B-B14F-4D97-AF65-F5344CB8AC3E}">
        <p14:creationId xmlns:p14="http://schemas.microsoft.com/office/powerpoint/2010/main" val="3450394018"/>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 id="2147483702" r:id="rId11"/>
  </p:sldLayoutIdLst>
  <p:hf hdr="0" ftr="0" dt="0"/>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vi-V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hyperlink" Target="https://api.weixin.qq.com/cgi-bin/tags/get?access_token=ACCESS_TOKEN" TargetMode="Externa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4"/>
          </p:nvPr>
        </p:nvSpPr>
        <p:spPr>
          <a:xfrm>
            <a:off x="0" y="3560960"/>
            <a:ext cx="12192000" cy="989711"/>
          </a:xfrm>
        </p:spPr>
        <p:txBody>
          <a:bodyPr>
            <a:normAutofit/>
          </a:bodyPr>
          <a:lstStyle/>
          <a:p>
            <a:r>
              <a:rPr lang="zh-CN" altLang="en-US" dirty="0"/>
              <a:t>第</a:t>
            </a:r>
            <a:r>
              <a:rPr lang="en-US" altLang="zh-CN" dirty="0"/>
              <a:t>8</a:t>
            </a:r>
            <a:r>
              <a:rPr lang="zh-CN" altLang="en-US" dirty="0"/>
              <a:t>讲 用户管理</a:t>
            </a:r>
          </a:p>
        </p:txBody>
      </p:sp>
      <p:sp>
        <p:nvSpPr>
          <p:cNvPr id="4" name="内容占位符 3"/>
          <p:cNvSpPr>
            <a:spLocks noGrp="1"/>
          </p:cNvSpPr>
          <p:nvPr>
            <p:ph sz="quarter" idx="15"/>
          </p:nvPr>
        </p:nvSpPr>
        <p:spPr>
          <a:xfrm>
            <a:off x="2599871" y="2459301"/>
            <a:ext cx="7175500" cy="731329"/>
          </a:xfrm>
        </p:spPr>
        <p:txBody>
          <a:bodyPr/>
          <a:lstStyle/>
          <a:p>
            <a:r>
              <a:rPr lang="en-US" altLang="zh-CN" dirty="0"/>
              <a:t>——</a:t>
            </a:r>
            <a:r>
              <a:rPr lang="zh-CN" altLang="en-US" dirty="0"/>
              <a:t>微信与移动</a:t>
            </a:r>
            <a:r>
              <a:rPr lang="en-US" altLang="zh-CN" dirty="0"/>
              <a:t>Web</a:t>
            </a:r>
            <a:r>
              <a:rPr lang="zh-CN" altLang="en-US" dirty="0"/>
              <a:t>开发之</a:t>
            </a:r>
          </a:p>
        </p:txBody>
      </p:sp>
    </p:spTree>
    <p:extLst>
      <p:ext uri="{BB962C8B-B14F-4D97-AF65-F5344CB8AC3E}">
        <p14:creationId xmlns:p14="http://schemas.microsoft.com/office/powerpoint/2010/main" val="4267480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099" y="543636"/>
            <a:ext cx="7032626" cy="685800"/>
          </a:xfrm>
        </p:spPr>
        <p:txBody>
          <a:bodyPr/>
          <a:lstStyle/>
          <a:p>
            <a:r>
              <a:rPr lang="zh-CN" altLang="en-US" b="0" dirty="0"/>
              <a:t>批量获取用户信息</a:t>
            </a:r>
          </a:p>
        </p:txBody>
      </p:sp>
      <p:sp>
        <p:nvSpPr>
          <p:cNvPr id="3" name="文本框 2">
            <a:extLst>
              <a:ext uri="{FF2B5EF4-FFF2-40B4-BE49-F238E27FC236}">
                <a16:creationId xmlns:a16="http://schemas.microsoft.com/office/drawing/2014/main" id="{1B632F4C-F8F1-4269-9FC4-7111FEDA2EF4}"/>
              </a:ext>
            </a:extLst>
          </p:cNvPr>
          <p:cNvSpPr txBox="1"/>
          <p:nvPr/>
        </p:nvSpPr>
        <p:spPr>
          <a:xfrm>
            <a:off x="1054099" y="1661652"/>
            <a:ext cx="10931424" cy="4493538"/>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t>接口：</a:t>
            </a:r>
            <a:endParaRPr lang="en-US" altLang="zh-CN" dirty="0"/>
          </a:p>
          <a:p>
            <a:pPr lvl="1"/>
            <a:r>
              <a:rPr lang="en-US" altLang="zh-CN" dirty="0"/>
              <a:t>https://api.weixin.qq.com/cgi-bin/user/info/batchget?access_token=ACCESS_TOKEN</a:t>
            </a:r>
          </a:p>
          <a:p>
            <a:pPr lvl="1"/>
            <a:r>
              <a:rPr lang="en-US" altLang="zh-CN" dirty="0"/>
              <a:t>POST</a:t>
            </a:r>
            <a:r>
              <a:rPr lang="zh-CN" altLang="en-US" dirty="0"/>
              <a:t>提交数据</a:t>
            </a:r>
            <a:endParaRPr lang="en-US" altLang="zh-CN" dirty="0"/>
          </a:p>
          <a:p>
            <a:pPr lvl="1"/>
            <a:r>
              <a:rPr lang="en-US" altLang="zh-CN" dirty="0"/>
              <a:t>{</a:t>
            </a:r>
            <a:br>
              <a:rPr lang="en-US" altLang="zh-CN" dirty="0"/>
            </a:br>
            <a:r>
              <a:rPr lang="en-US" altLang="zh-CN" dirty="0"/>
              <a:t>   "</a:t>
            </a:r>
            <a:r>
              <a:rPr lang="en-US" altLang="zh-CN" dirty="0" err="1"/>
              <a:t>user_list</a:t>
            </a:r>
            <a:r>
              <a:rPr lang="en-US" altLang="zh-CN" dirty="0"/>
              <a:t>": [</a:t>
            </a:r>
            <a:br>
              <a:rPr lang="en-US" altLang="zh-CN" dirty="0"/>
            </a:br>
            <a:r>
              <a:rPr lang="en-US" altLang="zh-CN" dirty="0"/>
              <a:t>       {</a:t>
            </a:r>
            <a:br>
              <a:rPr lang="en-US" altLang="zh-CN" dirty="0"/>
            </a:br>
            <a:r>
              <a:rPr lang="en-US" altLang="zh-CN" dirty="0"/>
              <a:t>           "</a:t>
            </a:r>
            <a:r>
              <a:rPr lang="en-US" altLang="zh-CN" dirty="0" err="1"/>
              <a:t>openid</a:t>
            </a:r>
            <a:r>
              <a:rPr lang="en-US" altLang="zh-CN" dirty="0"/>
              <a:t>": "otvxTs4dckWG7imySrJd6jSi0CWE", </a:t>
            </a:r>
            <a:br>
              <a:rPr lang="en-US" altLang="zh-CN" dirty="0"/>
            </a:br>
            <a:r>
              <a:rPr lang="en-US" altLang="zh-CN" dirty="0"/>
              <a:t>           "</a:t>
            </a:r>
            <a:r>
              <a:rPr lang="en-US" altLang="zh-CN" dirty="0" err="1"/>
              <a:t>lang</a:t>
            </a:r>
            <a:r>
              <a:rPr lang="en-US" altLang="zh-CN" dirty="0"/>
              <a:t>": "</a:t>
            </a:r>
            <a:r>
              <a:rPr lang="en-US" altLang="zh-CN" dirty="0" err="1"/>
              <a:t>zh_CN</a:t>
            </a:r>
            <a:r>
              <a:rPr lang="en-US" altLang="zh-CN" dirty="0"/>
              <a:t>"</a:t>
            </a:r>
            <a:br>
              <a:rPr lang="en-US" altLang="zh-CN" dirty="0"/>
            </a:br>
            <a:r>
              <a:rPr lang="en-US" altLang="zh-CN" dirty="0"/>
              <a:t>       }, </a:t>
            </a:r>
            <a:br>
              <a:rPr lang="en-US" altLang="zh-CN" dirty="0"/>
            </a:br>
            <a:r>
              <a:rPr lang="en-US" altLang="zh-CN" dirty="0"/>
              <a:t>       {</a:t>
            </a:r>
            <a:br>
              <a:rPr lang="en-US" altLang="zh-CN" dirty="0"/>
            </a:br>
            <a:r>
              <a:rPr lang="en-US" altLang="zh-CN" dirty="0"/>
              <a:t>           "</a:t>
            </a:r>
            <a:r>
              <a:rPr lang="en-US" altLang="zh-CN" dirty="0" err="1"/>
              <a:t>openid</a:t>
            </a:r>
            <a:r>
              <a:rPr lang="en-US" altLang="zh-CN" dirty="0"/>
              <a:t>": "otvxTs_JZ6SEiP0imdhpi50fuSZg", </a:t>
            </a:r>
            <a:br>
              <a:rPr lang="en-US" altLang="zh-CN" dirty="0"/>
            </a:br>
            <a:r>
              <a:rPr lang="en-US" altLang="zh-CN" dirty="0"/>
              <a:t>           "</a:t>
            </a:r>
            <a:r>
              <a:rPr lang="en-US" altLang="zh-CN" dirty="0" err="1"/>
              <a:t>lang</a:t>
            </a:r>
            <a:r>
              <a:rPr lang="en-US" altLang="zh-CN" dirty="0"/>
              <a:t>": "</a:t>
            </a:r>
            <a:r>
              <a:rPr lang="en-US" altLang="zh-CN" dirty="0" err="1"/>
              <a:t>zh_CN</a:t>
            </a:r>
            <a:r>
              <a:rPr lang="en-US" altLang="zh-CN" dirty="0"/>
              <a:t>"</a:t>
            </a:r>
            <a:br>
              <a:rPr lang="en-US" altLang="zh-CN" dirty="0"/>
            </a:br>
            <a:r>
              <a:rPr lang="en-US" altLang="zh-CN" dirty="0"/>
              <a:t>       }</a:t>
            </a:r>
            <a:br>
              <a:rPr lang="en-US" altLang="zh-CN" dirty="0"/>
            </a:br>
            <a:r>
              <a:rPr lang="en-US" altLang="zh-CN" dirty="0"/>
              <a:t>   ]</a:t>
            </a:r>
            <a:br>
              <a:rPr lang="en-US" altLang="zh-CN" dirty="0"/>
            </a:br>
            <a:r>
              <a:rPr lang="en-US" altLang="zh-CN" dirty="0"/>
              <a:t>}</a:t>
            </a:r>
          </a:p>
          <a:p>
            <a:endParaRPr lang="zh-CN" altLang="en-US" sz="1600" dirty="0"/>
          </a:p>
        </p:txBody>
      </p:sp>
    </p:spTree>
    <p:extLst>
      <p:ext uri="{BB962C8B-B14F-4D97-AF65-F5344CB8AC3E}">
        <p14:creationId xmlns:p14="http://schemas.microsoft.com/office/powerpoint/2010/main" val="38483921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099" y="543636"/>
            <a:ext cx="7032626" cy="685800"/>
          </a:xfrm>
        </p:spPr>
        <p:txBody>
          <a:bodyPr/>
          <a:lstStyle/>
          <a:p>
            <a:r>
              <a:rPr lang="zh-CN" altLang="en-US" b="0" dirty="0"/>
              <a:t>批量获取用户信息</a:t>
            </a:r>
          </a:p>
        </p:txBody>
      </p:sp>
      <p:sp>
        <p:nvSpPr>
          <p:cNvPr id="3" name="文本框 2">
            <a:extLst>
              <a:ext uri="{FF2B5EF4-FFF2-40B4-BE49-F238E27FC236}">
                <a16:creationId xmlns:a16="http://schemas.microsoft.com/office/drawing/2014/main" id="{1B632F4C-F8F1-4269-9FC4-7111FEDA2EF4}"/>
              </a:ext>
            </a:extLst>
          </p:cNvPr>
          <p:cNvSpPr txBox="1"/>
          <p:nvPr/>
        </p:nvSpPr>
        <p:spPr>
          <a:xfrm>
            <a:off x="1054099" y="1671484"/>
            <a:ext cx="9682727" cy="4685898"/>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t>正确返回：</a:t>
            </a:r>
            <a:endParaRPr lang="en-US" altLang="zh-CN" dirty="0"/>
          </a:p>
          <a:p>
            <a:pPr lvl="1">
              <a:lnSpc>
                <a:spcPts val="2100"/>
              </a:lnSpc>
            </a:pPr>
            <a:r>
              <a:rPr lang="en-US" altLang="zh-CN" dirty="0"/>
              <a:t>{</a:t>
            </a:r>
            <a:br>
              <a:rPr lang="en-US" altLang="zh-CN" dirty="0"/>
            </a:br>
            <a:r>
              <a:rPr lang="en-US" altLang="zh-CN" dirty="0"/>
              <a:t>  "</a:t>
            </a:r>
            <a:r>
              <a:rPr lang="en-US" altLang="zh-CN" dirty="0" err="1"/>
              <a:t>user_info_list</a:t>
            </a:r>
            <a:r>
              <a:rPr lang="en-US" altLang="zh-CN" dirty="0"/>
              <a:t>": [</a:t>
            </a:r>
            <a:br>
              <a:rPr lang="en-US" altLang="zh-CN" dirty="0"/>
            </a:br>
            <a:r>
              <a:rPr lang="en-US" altLang="zh-CN" dirty="0"/>
              <a:t>      {</a:t>
            </a:r>
            <a:br>
              <a:rPr lang="en-US" altLang="zh-CN" dirty="0"/>
            </a:br>
            <a:r>
              <a:rPr lang="en-US" altLang="zh-CN" dirty="0"/>
              <a:t>          "subscribe": 1, </a:t>
            </a:r>
            <a:br>
              <a:rPr lang="en-US" altLang="zh-CN" dirty="0"/>
            </a:br>
            <a:r>
              <a:rPr lang="en-US" altLang="zh-CN" dirty="0"/>
              <a:t>          "</a:t>
            </a:r>
            <a:r>
              <a:rPr lang="en-US" altLang="zh-CN" dirty="0" err="1"/>
              <a:t>openid</a:t>
            </a:r>
            <a:r>
              <a:rPr lang="en-US" altLang="zh-CN" dirty="0"/>
              <a:t>": "otvxTs4dckWG7imySrJd6jSi0CWE", </a:t>
            </a:r>
            <a:br>
              <a:rPr lang="en-US" altLang="zh-CN" dirty="0"/>
            </a:br>
            <a:r>
              <a:rPr lang="en-US" altLang="zh-CN" dirty="0"/>
              <a:t>          "nickname": "</a:t>
            </a:r>
            <a:r>
              <a:rPr lang="en-US" altLang="zh-CN" dirty="0" err="1"/>
              <a:t>iWithery</a:t>
            </a:r>
            <a:r>
              <a:rPr lang="en-US" altLang="zh-CN" dirty="0"/>
              <a:t>", </a:t>
            </a:r>
            <a:br>
              <a:rPr lang="en-US" altLang="zh-CN" dirty="0"/>
            </a:br>
            <a:r>
              <a:rPr lang="en-US" altLang="zh-CN" dirty="0"/>
              <a:t>           ·········</a:t>
            </a:r>
          </a:p>
          <a:p>
            <a:pPr lvl="1">
              <a:lnSpc>
                <a:spcPts val="2100"/>
              </a:lnSpc>
            </a:pPr>
            <a:r>
              <a:rPr lang="en-US" altLang="zh-CN" dirty="0"/>
              <a:t>      }, </a:t>
            </a:r>
            <a:br>
              <a:rPr lang="en-US" altLang="zh-CN" dirty="0"/>
            </a:br>
            <a:r>
              <a:rPr lang="en-US" altLang="zh-CN" dirty="0"/>
              <a:t>      {</a:t>
            </a:r>
            <a:br>
              <a:rPr lang="en-US" altLang="zh-CN" dirty="0"/>
            </a:br>
            <a:r>
              <a:rPr lang="en-US" altLang="zh-CN" dirty="0"/>
              <a:t>          "subscribe": 0, </a:t>
            </a:r>
            <a:br>
              <a:rPr lang="en-US" altLang="zh-CN" dirty="0"/>
            </a:br>
            <a:r>
              <a:rPr lang="en-US" altLang="zh-CN" dirty="0"/>
              <a:t>          "</a:t>
            </a:r>
            <a:r>
              <a:rPr lang="en-US" altLang="zh-CN" dirty="0" err="1"/>
              <a:t>openid</a:t>
            </a:r>
            <a:r>
              <a:rPr lang="en-US" altLang="zh-CN" dirty="0"/>
              <a:t>": "otvxTs_JZ6SEiP0imdhpi50fuSZg", </a:t>
            </a:r>
            <a:br>
              <a:rPr lang="en-US" altLang="zh-CN" dirty="0"/>
            </a:br>
            <a:r>
              <a:rPr lang="en-US" altLang="zh-CN" dirty="0"/>
              <a:t>          ············· </a:t>
            </a:r>
            <a:br>
              <a:rPr lang="en-US" altLang="zh-CN" dirty="0"/>
            </a:br>
            <a:r>
              <a:rPr lang="en-US" altLang="zh-CN" dirty="0"/>
              <a:t>      }</a:t>
            </a:r>
            <a:br>
              <a:rPr lang="en-US" altLang="zh-CN" dirty="0"/>
            </a:br>
            <a:r>
              <a:rPr lang="en-US" altLang="zh-CN" dirty="0"/>
              <a:t>  ]</a:t>
            </a:r>
            <a:br>
              <a:rPr lang="en-US" altLang="zh-CN" dirty="0"/>
            </a:br>
            <a:r>
              <a:rPr lang="en-US" altLang="zh-CN" dirty="0"/>
              <a:t>}</a:t>
            </a:r>
          </a:p>
          <a:p>
            <a:pPr marL="285750" indent="-285750">
              <a:buFont typeface="Arial" panose="020B0604020202020204" pitchFamily="34" charset="0"/>
              <a:buChar char="•"/>
            </a:pPr>
            <a:r>
              <a:rPr lang="zh-CN" altLang="en-US" dirty="0"/>
              <a:t>出错则返回：</a:t>
            </a:r>
            <a:r>
              <a:rPr lang="en-US" altLang="zh-CN" dirty="0"/>
              <a:t>{"errcode":40013,"errmsg":"invalid </a:t>
            </a:r>
            <a:r>
              <a:rPr lang="en-US" altLang="zh-CN" dirty="0" err="1"/>
              <a:t>appid</a:t>
            </a:r>
            <a:r>
              <a:rPr lang="en-US" altLang="zh-CN" dirty="0"/>
              <a:t>"}</a:t>
            </a:r>
            <a:endParaRPr lang="zh-CN" altLang="en-US" dirty="0"/>
          </a:p>
        </p:txBody>
      </p:sp>
    </p:spTree>
    <p:extLst>
      <p:ext uri="{BB962C8B-B14F-4D97-AF65-F5344CB8AC3E}">
        <p14:creationId xmlns:p14="http://schemas.microsoft.com/office/powerpoint/2010/main" val="18503639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099" y="543636"/>
            <a:ext cx="7032626" cy="685800"/>
          </a:xfrm>
        </p:spPr>
        <p:txBody>
          <a:bodyPr/>
          <a:lstStyle/>
          <a:p>
            <a:r>
              <a:rPr lang="zh-CN" altLang="en-US" b="0" dirty="0"/>
              <a:t>设置用户备注名</a:t>
            </a:r>
          </a:p>
        </p:txBody>
      </p:sp>
      <p:sp>
        <p:nvSpPr>
          <p:cNvPr id="3" name="文本框 2"/>
          <p:cNvSpPr txBox="1"/>
          <p:nvPr/>
        </p:nvSpPr>
        <p:spPr>
          <a:xfrm>
            <a:off x="1054099" y="1608188"/>
            <a:ext cx="10258425" cy="2585323"/>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接口：</a:t>
            </a:r>
            <a:endParaRPr lang="en-US" altLang="zh-CN" dirty="0">
              <a:latin typeface="微软雅黑" panose="020B0503020204020204" pitchFamily="34" charset="-122"/>
              <a:ea typeface="微软雅黑" panose="020B0503020204020204" pitchFamily="34" charset="-122"/>
            </a:endParaRPr>
          </a:p>
          <a:p>
            <a:pPr lvl="1">
              <a:lnSpc>
                <a:spcPts val="2700"/>
              </a:lnSpc>
            </a:pPr>
            <a:r>
              <a:rPr lang="en-US" altLang="zh-CN" dirty="0">
                <a:latin typeface="Calibri" panose="020F0502020204030204" pitchFamily="34" charset="0"/>
                <a:ea typeface="微软雅黑" panose="020B0503020204020204" pitchFamily="34" charset="-122"/>
              </a:rPr>
              <a:t>https://api.weixin.qq.com/cgi-bin/user/info/updateremark?access_token=ACCESS_TOKEN</a:t>
            </a:r>
          </a:p>
          <a:p>
            <a:pPr lvl="1">
              <a:lnSpc>
                <a:spcPts val="2700"/>
              </a:lnSpc>
            </a:pPr>
            <a:r>
              <a:rPr lang="en-US" altLang="zh-CN" dirty="0">
                <a:latin typeface="Calibri" panose="020F0502020204030204" pitchFamily="34" charset="0"/>
                <a:ea typeface="微软雅黑" panose="020B0503020204020204" pitchFamily="34" charset="-122"/>
              </a:rPr>
              <a:t>POST</a:t>
            </a:r>
            <a:r>
              <a:rPr lang="zh-CN" altLang="en-US" dirty="0">
                <a:latin typeface="Calibri" panose="020F0502020204030204" pitchFamily="34" charset="0"/>
                <a:ea typeface="微软雅黑" panose="020B0503020204020204" pitchFamily="34" charset="-122"/>
              </a:rPr>
              <a:t>提交数据</a:t>
            </a:r>
            <a:br>
              <a:rPr lang="zh-CN" altLang="en-US" dirty="0">
                <a:latin typeface="Calibri" panose="020F0502020204030204" pitchFamily="34" charset="0"/>
                <a:ea typeface="微软雅黑" panose="020B0503020204020204" pitchFamily="34" charset="-122"/>
              </a:rPr>
            </a:br>
            <a:r>
              <a:rPr lang="en-US" altLang="zh-CN" dirty="0">
                <a:latin typeface="Calibri" panose="020F0502020204030204" pitchFamily="34" charset="0"/>
                <a:ea typeface="微软雅黑" panose="020B0503020204020204" pitchFamily="34" charset="-122"/>
              </a:rPr>
              <a:t>{</a:t>
            </a:r>
            <a:br>
              <a:rPr lang="en-US" altLang="zh-CN" dirty="0">
                <a:latin typeface="Calibri" panose="020F0502020204030204" pitchFamily="34" charset="0"/>
                <a:ea typeface="微软雅黑" panose="020B0503020204020204" pitchFamily="34" charset="-122"/>
              </a:rPr>
            </a:br>
            <a:r>
              <a:rPr lang="en-US" altLang="zh-CN" dirty="0">
                <a:latin typeface="Calibri" panose="020F0502020204030204" pitchFamily="34" charset="0"/>
                <a:ea typeface="微软雅黑" panose="020B0503020204020204" pitchFamily="34" charset="-122"/>
              </a:rPr>
              <a:t>"openid":"oDF3iY9ffA-hqb2vVvbr7qxf6A0Q",</a:t>
            </a:r>
            <a:br>
              <a:rPr lang="en-US" altLang="zh-CN" dirty="0">
                <a:latin typeface="Calibri" panose="020F0502020204030204" pitchFamily="34" charset="0"/>
                <a:ea typeface="微软雅黑" panose="020B0503020204020204" pitchFamily="34" charset="-122"/>
              </a:rPr>
            </a:br>
            <a:r>
              <a:rPr lang="en-US" altLang="zh-CN" dirty="0">
                <a:latin typeface="Calibri" panose="020F0502020204030204" pitchFamily="34" charset="0"/>
                <a:ea typeface="微软雅黑" panose="020B0503020204020204" pitchFamily="34" charset="-122"/>
              </a:rPr>
              <a:t>"remark":"</a:t>
            </a:r>
            <a:r>
              <a:rPr lang="en-US" altLang="zh-CN" dirty="0" err="1">
                <a:latin typeface="Calibri" panose="020F0502020204030204" pitchFamily="34" charset="0"/>
                <a:ea typeface="微软雅黑" panose="020B0503020204020204" pitchFamily="34" charset="-122"/>
              </a:rPr>
              <a:t>pangzi</a:t>
            </a:r>
            <a:r>
              <a:rPr lang="en-US" altLang="zh-CN" dirty="0">
                <a:latin typeface="Calibri" panose="020F0502020204030204" pitchFamily="34" charset="0"/>
                <a:ea typeface="微软雅黑" panose="020B0503020204020204" pitchFamily="34" charset="-122"/>
              </a:rPr>
              <a:t>"</a:t>
            </a:r>
            <a:br>
              <a:rPr lang="en-US" altLang="zh-CN" dirty="0">
                <a:latin typeface="Calibri" panose="020F0502020204030204" pitchFamily="34" charset="0"/>
                <a:ea typeface="微软雅黑" panose="020B0503020204020204" pitchFamily="34" charset="-122"/>
              </a:rPr>
            </a:br>
            <a:r>
              <a:rPr lang="en-US" altLang="zh-CN" dirty="0">
                <a:latin typeface="Calibri" panose="020F0502020204030204" pitchFamily="34" charset="0"/>
                <a:ea typeface="微软雅黑" panose="020B0503020204020204" pitchFamily="34" charset="-122"/>
              </a:rPr>
              <a:t>}</a:t>
            </a:r>
            <a:endParaRPr lang="zh-CN" altLang="en-US" dirty="0">
              <a:latin typeface="Calibri" panose="020F0502020204030204" pitchFamily="34" charset="0"/>
              <a:ea typeface="微软雅黑" panose="020B0503020204020204" pitchFamily="34" charset="-122"/>
            </a:endParaRPr>
          </a:p>
        </p:txBody>
      </p:sp>
      <p:graphicFrame>
        <p:nvGraphicFramePr>
          <p:cNvPr id="4" name="表格 3"/>
          <p:cNvGraphicFramePr>
            <a:graphicFrameLocks noGrp="1"/>
          </p:cNvGraphicFramePr>
          <p:nvPr>
            <p:extLst>
              <p:ext uri="{D42A27DB-BD31-4B8C-83A1-F6EECF244321}">
                <p14:modId xmlns:p14="http://schemas.microsoft.com/office/powerpoint/2010/main" val="4267841483"/>
              </p:ext>
            </p:extLst>
          </p:nvPr>
        </p:nvGraphicFramePr>
        <p:xfrm>
          <a:off x="1054099" y="4572263"/>
          <a:ext cx="9058276" cy="1728524"/>
        </p:xfrm>
        <a:graphic>
          <a:graphicData uri="http://schemas.openxmlformats.org/drawingml/2006/table">
            <a:tbl>
              <a:tblPr/>
              <a:tblGrid>
                <a:gridCol w="4529138">
                  <a:extLst>
                    <a:ext uri="{9D8B030D-6E8A-4147-A177-3AD203B41FA5}">
                      <a16:colId xmlns:a16="http://schemas.microsoft.com/office/drawing/2014/main" val="20000"/>
                    </a:ext>
                  </a:extLst>
                </a:gridCol>
                <a:gridCol w="4529138">
                  <a:extLst>
                    <a:ext uri="{9D8B030D-6E8A-4147-A177-3AD203B41FA5}">
                      <a16:colId xmlns:a16="http://schemas.microsoft.com/office/drawing/2014/main" val="20001"/>
                    </a:ext>
                  </a:extLst>
                </a:gridCol>
              </a:tblGrid>
              <a:tr h="432131">
                <a:tc>
                  <a:txBody>
                    <a:bodyPr/>
                    <a:lstStyle/>
                    <a:p>
                      <a:pPr latinLnBrk="1"/>
                      <a:r>
                        <a:rPr lang="zh-CN" altLang="en-US">
                          <a:effectLst/>
                        </a:rPr>
                        <a:t>参数</a:t>
                      </a:r>
                    </a:p>
                  </a:txBody>
                  <a:tcPr>
                    <a:lnL>
                      <a:noFill/>
                    </a:lnL>
                    <a:lnR>
                      <a:noFill/>
                    </a:lnR>
                    <a:lnT>
                      <a:noFill/>
                    </a:lnT>
                    <a:lnB>
                      <a:noFill/>
                    </a:lnB>
                  </a:tcPr>
                </a:tc>
                <a:tc>
                  <a:txBody>
                    <a:bodyPr/>
                    <a:lstStyle/>
                    <a:p>
                      <a:pPr latinLnBrk="1"/>
                      <a:r>
                        <a:rPr lang="zh-CN" altLang="en-US">
                          <a:effectLst/>
                        </a:rPr>
                        <a:t>说明</a:t>
                      </a:r>
                    </a:p>
                  </a:txBody>
                  <a:tcPr>
                    <a:lnL>
                      <a:noFill/>
                    </a:lnL>
                    <a:lnR>
                      <a:noFill/>
                    </a:lnR>
                    <a:lnT>
                      <a:noFill/>
                    </a:lnT>
                    <a:lnB>
                      <a:noFill/>
                    </a:lnB>
                  </a:tcPr>
                </a:tc>
                <a:extLst>
                  <a:ext uri="{0D108BD9-81ED-4DB2-BD59-A6C34878D82A}">
                    <a16:rowId xmlns:a16="http://schemas.microsoft.com/office/drawing/2014/main" val="10000"/>
                  </a:ext>
                </a:extLst>
              </a:tr>
              <a:tr h="432131">
                <a:tc>
                  <a:txBody>
                    <a:bodyPr/>
                    <a:lstStyle/>
                    <a:p>
                      <a:r>
                        <a:rPr lang="en-US" dirty="0" err="1"/>
                        <a:t>access_token</a:t>
                      </a:r>
                      <a:endParaRPr lang="en-US" dirty="0"/>
                    </a:p>
                  </a:txBody>
                  <a:tcPr anchor="ctr">
                    <a:lnL>
                      <a:noFill/>
                    </a:lnL>
                    <a:lnR>
                      <a:noFill/>
                    </a:lnR>
                    <a:lnT>
                      <a:noFill/>
                    </a:lnT>
                    <a:lnB>
                      <a:noFill/>
                    </a:lnB>
                  </a:tcPr>
                </a:tc>
                <a:tc>
                  <a:txBody>
                    <a:bodyPr/>
                    <a:lstStyle/>
                    <a:p>
                      <a:r>
                        <a:rPr lang="zh-CN" altLang="en-US"/>
                        <a:t>调用接口凭证</a:t>
                      </a:r>
                    </a:p>
                  </a:txBody>
                  <a:tcPr anchor="ctr">
                    <a:lnL>
                      <a:noFill/>
                    </a:lnL>
                    <a:lnR>
                      <a:noFill/>
                    </a:lnR>
                    <a:lnT>
                      <a:noFill/>
                    </a:lnT>
                    <a:lnB>
                      <a:noFill/>
                    </a:lnB>
                  </a:tcPr>
                </a:tc>
                <a:extLst>
                  <a:ext uri="{0D108BD9-81ED-4DB2-BD59-A6C34878D82A}">
                    <a16:rowId xmlns:a16="http://schemas.microsoft.com/office/drawing/2014/main" val="10001"/>
                  </a:ext>
                </a:extLst>
              </a:tr>
              <a:tr h="432131">
                <a:tc>
                  <a:txBody>
                    <a:bodyPr/>
                    <a:lstStyle/>
                    <a:p>
                      <a:r>
                        <a:rPr lang="en-US" dirty="0" err="1"/>
                        <a:t>openid</a:t>
                      </a:r>
                      <a:endParaRPr lang="en-US" dirty="0"/>
                    </a:p>
                  </a:txBody>
                  <a:tcPr anchor="ctr">
                    <a:lnL>
                      <a:noFill/>
                    </a:lnL>
                    <a:lnR>
                      <a:noFill/>
                    </a:lnR>
                    <a:lnT>
                      <a:noFill/>
                    </a:lnT>
                    <a:lnB>
                      <a:noFill/>
                    </a:lnB>
                  </a:tcPr>
                </a:tc>
                <a:tc>
                  <a:txBody>
                    <a:bodyPr/>
                    <a:lstStyle/>
                    <a:p>
                      <a:r>
                        <a:rPr lang="zh-CN" altLang="en-US"/>
                        <a:t>用户标识</a:t>
                      </a:r>
                    </a:p>
                  </a:txBody>
                  <a:tcPr anchor="ctr">
                    <a:lnL>
                      <a:noFill/>
                    </a:lnL>
                    <a:lnR>
                      <a:noFill/>
                    </a:lnR>
                    <a:lnT>
                      <a:noFill/>
                    </a:lnT>
                    <a:lnB>
                      <a:noFill/>
                    </a:lnB>
                  </a:tcPr>
                </a:tc>
                <a:extLst>
                  <a:ext uri="{0D108BD9-81ED-4DB2-BD59-A6C34878D82A}">
                    <a16:rowId xmlns:a16="http://schemas.microsoft.com/office/drawing/2014/main" val="10002"/>
                  </a:ext>
                </a:extLst>
              </a:tr>
              <a:tr h="432131">
                <a:tc>
                  <a:txBody>
                    <a:bodyPr/>
                    <a:lstStyle/>
                    <a:p>
                      <a:r>
                        <a:rPr lang="en-US" dirty="0"/>
                        <a:t>remark</a:t>
                      </a:r>
                    </a:p>
                  </a:txBody>
                  <a:tcPr anchor="ctr">
                    <a:lnL>
                      <a:noFill/>
                    </a:lnL>
                    <a:lnR>
                      <a:noFill/>
                    </a:lnR>
                    <a:lnT>
                      <a:noFill/>
                    </a:lnT>
                    <a:lnB>
                      <a:noFill/>
                    </a:lnB>
                  </a:tcPr>
                </a:tc>
                <a:tc>
                  <a:txBody>
                    <a:bodyPr/>
                    <a:lstStyle/>
                    <a:p>
                      <a:pPr latinLnBrk="1"/>
                      <a:r>
                        <a:rPr lang="zh-CN" altLang="en-US" dirty="0">
                          <a:effectLst/>
                        </a:rPr>
                        <a:t>新的备注名，长度必须小于</a:t>
                      </a:r>
                      <a:r>
                        <a:rPr lang="en-US" altLang="zh-CN" dirty="0">
                          <a:effectLst/>
                        </a:rPr>
                        <a:t>30</a:t>
                      </a:r>
                      <a:r>
                        <a:rPr lang="zh-CN" altLang="en-US" dirty="0">
                          <a:effectLst/>
                        </a:rPr>
                        <a:t>字符 </a:t>
                      </a:r>
                    </a:p>
                  </a:txBody>
                  <a:tcPr anchor="ctr">
                    <a:lnL>
                      <a:noFill/>
                    </a:lnL>
                    <a:lnR>
                      <a:noFill/>
                    </a:lnR>
                    <a:lnT>
                      <a:noFill/>
                    </a:lnT>
                    <a:lnB>
                      <a:noFill/>
                    </a:lnB>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331128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099" y="543636"/>
            <a:ext cx="7032626" cy="685800"/>
          </a:xfrm>
        </p:spPr>
        <p:txBody>
          <a:bodyPr/>
          <a:lstStyle/>
          <a:p>
            <a:r>
              <a:rPr lang="zh-CN" altLang="en-US" b="0" dirty="0"/>
              <a:t>课下练习：黑名单接口</a:t>
            </a:r>
          </a:p>
        </p:txBody>
      </p:sp>
      <p:sp>
        <p:nvSpPr>
          <p:cNvPr id="5" name="文本框 4">
            <a:extLst>
              <a:ext uri="{FF2B5EF4-FFF2-40B4-BE49-F238E27FC236}">
                <a16:creationId xmlns:a16="http://schemas.microsoft.com/office/drawing/2014/main" id="{7F270FA4-81FB-4041-84D8-3D2C826A77E4}"/>
              </a:ext>
            </a:extLst>
          </p:cNvPr>
          <p:cNvSpPr txBox="1"/>
          <p:nvPr/>
        </p:nvSpPr>
        <p:spPr>
          <a:xfrm>
            <a:off x="1189703" y="1828800"/>
            <a:ext cx="9212826" cy="369332"/>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实现黑名单管理的接口：获取黑名单列表；加入黑名单；移除黑名单。</a:t>
            </a:r>
          </a:p>
        </p:txBody>
      </p:sp>
    </p:spTree>
    <p:extLst>
      <p:ext uri="{BB962C8B-B14F-4D97-AF65-F5344CB8AC3E}">
        <p14:creationId xmlns:p14="http://schemas.microsoft.com/office/powerpoint/2010/main" val="41615270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100" y="543636"/>
            <a:ext cx="4845256" cy="685800"/>
          </a:xfrm>
        </p:spPr>
        <p:txBody>
          <a:bodyPr/>
          <a:lstStyle/>
          <a:p>
            <a:r>
              <a:rPr lang="zh-CN" altLang="en-US" b="0" dirty="0"/>
              <a:t>第二讲</a:t>
            </a:r>
          </a:p>
        </p:txBody>
      </p:sp>
      <p:sp>
        <p:nvSpPr>
          <p:cNvPr id="4" name="文本框 3"/>
          <p:cNvSpPr txBox="1"/>
          <p:nvPr/>
        </p:nvSpPr>
        <p:spPr>
          <a:xfrm>
            <a:off x="4058444" y="2343152"/>
            <a:ext cx="5385594" cy="1846146"/>
          </a:xfrm>
          <a:prstGeom prst="rect">
            <a:avLst/>
          </a:prstGeom>
          <a:noFill/>
        </p:spPr>
        <p:txBody>
          <a:bodyPr wrap="square" rtlCol="0">
            <a:spAutoFit/>
          </a:bodyPr>
          <a:lstStyle/>
          <a:p>
            <a:pPr marL="514350" indent="-514350">
              <a:lnSpc>
                <a:spcPct val="200000"/>
              </a:lnSpc>
              <a:buFont typeface="+mj-ea"/>
              <a:buAutoNum type="ea1JpnChsDbPeriod"/>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用户列表与信息</a:t>
            </a:r>
            <a:endParaRPr lang="en-US" altLang="zh-CN" sz="2000" dirty="0">
              <a:solidFill>
                <a:schemeClr val="accent6">
                  <a:lumMod val="75000"/>
                </a:schemeClr>
              </a:solidFill>
              <a:latin typeface="微软雅黑" panose="020B0503020204020204" pitchFamily="34" charset="-122"/>
              <a:ea typeface="微软雅黑" panose="020B0503020204020204" pitchFamily="34" charset="-122"/>
            </a:endParaRPr>
          </a:p>
          <a:p>
            <a:pPr marL="514350" indent="-514350">
              <a:lnSpc>
                <a:spcPct val="200000"/>
              </a:lnSpc>
              <a:buFont typeface="+mj-ea"/>
              <a:buAutoNum type="ea1JpnChsDbPeriod"/>
            </a:pPr>
            <a:r>
              <a:rPr lang="zh-CN" altLang="en-US" sz="2000" dirty="0">
                <a:solidFill>
                  <a:schemeClr val="accent6">
                    <a:lumMod val="75000"/>
                  </a:schemeClr>
                </a:solidFill>
                <a:latin typeface="微软雅黑" panose="020B0503020204020204" pitchFamily="34" charset="-122"/>
                <a:ea typeface="微软雅黑" panose="020B0503020204020204" pitchFamily="34" charset="-122"/>
              </a:rPr>
              <a:t>标签管理</a:t>
            </a:r>
            <a:endPar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endParaRPr>
          </a:p>
          <a:p>
            <a:pPr marL="514350" indent="-514350">
              <a:lnSpc>
                <a:spcPct val="200000"/>
              </a:lnSpc>
              <a:buFont typeface="+mj-ea"/>
              <a:buAutoNum type="ea1JpnChsDbPeriod"/>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用户标签</a:t>
            </a:r>
            <a:endPar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683541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p:txBody>
          <a:bodyPr/>
          <a:lstStyle/>
          <a:p>
            <a:r>
              <a:rPr lang="zh-CN" altLang="en-US" b="0" dirty="0"/>
              <a:t>创建用户标签</a:t>
            </a:r>
          </a:p>
        </p:txBody>
      </p:sp>
      <p:sp>
        <p:nvSpPr>
          <p:cNvPr id="3" name="文本框 2"/>
          <p:cNvSpPr txBox="1"/>
          <p:nvPr/>
        </p:nvSpPr>
        <p:spPr>
          <a:xfrm>
            <a:off x="1054101" y="1595021"/>
            <a:ext cx="9731886" cy="3257302"/>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dirty="0">
                <a:latin typeface="Calibri" panose="020F0502020204030204" pitchFamily="34" charset="0"/>
                <a:ea typeface="微软雅黑" panose="020B0503020204020204" pitchFamily="34" charset="-122"/>
              </a:rPr>
              <a:t>一个公众号，最多可以创建</a:t>
            </a:r>
            <a:r>
              <a:rPr lang="en-US" altLang="zh-CN" dirty="0">
                <a:latin typeface="Calibri" panose="020F0502020204030204" pitchFamily="34" charset="0"/>
                <a:ea typeface="微软雅黑" panose="020B0503020204020204" pitchFamily="34" charset="-122"/>
              </a:rPr>
              <a:t>100</a:t>
            </a:r>
            <a:r>
              <a:rPr lang="zh-CN" altLang="en-US" dirty="0">
                <a:latin typeface="Calibri" panose="020F0502020204030204" pitchFamily="34" charset="0"/>
                <a:ea typeface="微软雅黑" panose="020B0503020204020204" pitchFamily="34" charset="-122"/>
              </a:rPr>
              <a:t>个标签。</a:t>
            </a:r>
            <a:endParaRPr lang="en-US" altLang="zh-CN" dirty="0">
              <a:latin typeface="Calibri" panose="020F0502020204030204" pitchFamily="34" charset="0"/>
              <a:ea typeface="微软雅黑" panose="020B0503020204020204" pitchFamily="34" charset="-122"/>
            </a:endParaRPr>
          </a:p>
          <a:p>
            <a:pPr marL="285750" indent="-285750">
              <a:lnSpc>
                <a:spcPct val="150000"/>
              </a:lnSpc>
              <a:buFont typeface="Arial" panose="020B0604020202020204" pitchFamily="34" charset="0"/>
              <a:buChar char="•"/>
            </a:pPr>
            <a:r>
              <a:rPr lang="zh-CN" altLang="en-US" dirty="0">
                <a:latin typeface="Calibri" panose="020F0502020204030204" pitchFamily="34" charset="0"/>
                <a:ea typeface="微软雅黑" panose="020B0503020204020204" pitchFamily="34" charset="-122"/>
              </a:rPr>
              <a:t>创建标签接口：</a:t>
            </a:r>
            <a:endParaRPr lang="en-US" altLang="zh-CN" dirty="0">
              <a:latin typeface="Calibri" panose="020F0502020204030204" pitchFamily="34" charset="0"/>
              <a:ea typeface="微软雅黑" panose="020B0503020204020204" pitchFamily="34" charset="-122"/>
            </a:endParaRPr>
          </a:p>
          <a:p>
            <a:pPr lvl="1">
              <a:lnSpc>
                <a:spcPts val="2600"/>
              </a:lnSpc>
            </a:pPr>
            <a:r>
              <a:rPr lang="en-US" altLang="zh-CN" dirty="0">
                <a:latin typeface="Calibri" panose="020F0502020204030204" pitchFamily="34" charset="0"/>
                <a:ea typeface="微软雅黑" panose="020B0503020204020204" pitchFamily="34" charset="-122"/>
              </a:rPr>
              <a:t>https://api.weixin.qq.com/cgi-bin/tags/create?access_token=ACCESS_TOKEN</a:t>
            </a:r>
          </a:p>
          <a:p>
            <a:pPr lvl="1">
              <a:lnSpc>
                <a:spcPts val="2600"/>
              </a:lnSpc>
            </a:pPr>
            <a:r>
              <a:rPr lang="en-US" altLang="zh-CN" dirty="0">
                <a:latin typeface="Calibri" panose="020F0502020204030204" pitchFamily="34" charset="0"/>
                <a:ea typeface="微软雅黑" panose="020B0503020204020204" pitchFamily="34" charset="-122"/>
              </a:rPr>
              <a:t>POST</a:t>
            </a:r>
            <a:r>
              <a:rPr lang="zh-CN" altLang="en-US" dirty="0">
                <a:latin typeface="Calibri" panose="020F0502020204030204" pitchFamily="34" charset="0"/>
                <a:ea typeface="微软雅黑" panose="020B0503020204020204" pitchFamily="34" charset="-122"/>
              </a:rPr>
              <a:t>提交数据</a:t>
            </a:r>
          </a:p>
          <a:p>
            <a:pPr lvl="1">
              <a:lnSpc>
                <a:spcPts val="2600"/>
              </a:lnSpc>
            </a:pPr>
            <a:r>
              <a:rPr lang="en-US" altLang="zh-CN" dirty="0">
                <a:latin typeface="Calibri" panose="020F0502020204030204" pitchFamily="34" charset="0"/>
                <a:ea typeface="微软雅黑" panose="020B0503020204020204" pitchFamily="34" charset="-122"/>
              </a:rPr>
              <a:t>{</a:t>
            </a:r>
          </a:p>
          <a:p>
            <a:pPr lvl="1">
              <a:lnSpc>
                <a:spcPts val="2600"/>
              </a:lnSpc>
            </a:pPr>
            <a:r>
              <a:rPr lang="en-US" altLang="zh-CN" dirty="0">
                <a:latin typeface="Calibri" panose="020F0502020204030204" pitchFamily="34" charset="0"/>
                <a:ea typeface="微软雅黑" panose="020B0503020204020204" pitchFamily="34" charset="-122"/>
              </a:rPr>
              <a:t>    "tag" : {</a:t>
            </a:r>
          </a:p>
          <a:p>
            <a:pPr lvl="1">
              <a:lnSpc>
                <a:spcPts val="2600"/>
              </a:lnSpc>
            </a:pPr>
            <a:r>
              <a:rPr lang="en-US" altLang="zh-CN" dirty="0">
                <a:latin typeface="Calibri" panose="020F0502020204030204" pitchFamily="34" charset="0"/>
                <a:ea typeface="微软雅黑" panose="020B0503020204020204" pitchFamily="34" charset="-122"/>
              </a:rPr>
              <a:t>    "name" : “student"//</a:t>
            </a:r>
            <a:r>
              <a:rPr lang="zh-CN" altLang="en-US" dirty="0">
                <a:latin typeface="Calibri" panose="020F0502020204030204" pitchFamily="34" charset="0"/>
                <a:ea typeface="微软雅黑" panose="020B0503020204020204" pitchFamily="34" charset="-122"/>
              </a:rPr>
              <a:t>标签名</a:t>
            </a:r>
          </a:p>
          <a:p>
            <a:pPr lvl="1">
              <a:lnSpc>
                <a:spcPts val="2600"/>
              </a:lnSpc>
            </a:pPr>
            <a:r>
              <a:rPr lang="zh-CN" altLang="en-US" dirty="0">
                <a:latin typeface="Calibri" panose="020F0502020204030204" pitchFamily="34" charset="0"/>
                <a:ea typeface="微软雅黑" panose="020B0503020204020204" pitchFamily="34" charset="-122"/>
              </a:rPr>
              <a:t>  </a:t>
            </a:r>
            <a:r>
              <a:rPr lang="en-US" altLang="zh-CN" dirty="0">
                <a:latin typeface="Calibri" panose="020F0502020204030204" pitchFamily="34" charset="0"/>
                <a:ea typeface="微软雅黑" panose="020B0503020204020204" pitchFamily="34" charset="-122"/>
              </a:rPr>
              <a:t>}</a:t>
            </a:r>
          </a:p>
          <a:p>
            <a:pPr lvl="1">
              <a:lnSpc>
                <a:spcPts val="2600"/>
              </a:lnSpc>
            </a:pPr>
            <a:r>
              <a:rPr lang="en-US" altLang="zh-CN" dirty="0">
                <a:latin typeface="Calibri" panose="020F0502020204030204" pitchFamily="34" charset="0"/>
                <a:ea typeface="微软雅黑" panose="020B0503020204020204" pitchFamily="34" charset="-122"/>
              </a:rPr>
              <a:t>}</a:t>
            </a:r>
          </a:p>
        </p:txBody>
      </p:sp>
      <p:graphicFrame>
        <p:nvGraphicFramePr>
          <p:cNvPr id="5" name="表格 4">
            <a:extLst>
              <a:ext uri="{FF2B5EF4-FFF2-40B4-BE49-F238E27FC236}">
                <a16:creationId xmlns:a16="http://schemas.microsoft.com/office/drawing/2014/main" id="{540D24F5-571E-4DE1-826E-D3032C340410}"/>
              </a:ext>
            </a:extLst>
          </p:cNvPr>
          <p:cNvGraphicFramePr>
            <a:graphicFrameLocks noGrp="1"/>
          </p:cNvGraphicFramePr>
          <p:nvPr>
            <p:extLst>
              <p:ext uri="{D42A27DB-BD31-4B8C-83A1-F6EECF244321}">
                <p14:modId xmlns:p14="http://schemas.microsoft.com/office/powerpoint/2010/main" val="4261408337"/>
              </p:ext>
            </p:extLst>
          </p:nvPr>
        </p:nvGraphicFramePr>
        <p:xfrm>
          <a:off x="1054100" y="5025653"/>
          <a:ext cx="7470468" cy="1424307"/>
        </p:xfrm>
        <a:graphic>
          <a:graphicData uri="http://schemas.openxmlformats.org/drawingml/2006/table">
            <a:tbl>
              <a:tblPr/>
              <a:tblGrid>
                <a:gridCol w="3735234">
                  <a:extLst>
                    <a:ext uri="{9D8B030D-6E8A-4147-A177-3AD203B41FA5}">
                      <a16:colId xmlns:a16="http://schemas.microsoft.com/office/drawing/2014/main" val="967947498"/>
                    </a:ext>
                  </a:extLst>
                </a:gridCol>
                <a:gridCol w="3735234">
                  <a:extLst>
                    <a:ext uri="{9D8B030D-6E8A-4147-A177-3AD203B41FA5}">
                      <a16:colId xmlns:a16="http://schemas.microsoft.com/office/drawing/2014/main" val="3242676939"/>
                    </a:ext>
                  </a:extLst>
                </a:gridCol>
              </a:tblGrid>
              <a:tr h="474769">
                <a:tc>
                  <a:txBody>
                    <a:bodyPr/>
                    <a:lstStyle/>
                    <a:p>
                      <a:pPr latinLnBrk="1"/>
                      <a:r>
                        <a:rPr lang="zh-CN" altLang="en-US" b="0" dirty="0">
                          <a:effectLst/>
                        </a:rPr>
                        <a:t>参数</a:t>
                      </a:r>
                    </a:p>
                  </a:txBody>
                  <a:tcPr>
                    <a:lnL>
                      <a:noFill/>
                    </a:lnL>
                    <a:lnR>
                      <a:noFill/>
                    </a:lnR>
                    <a:lnT>
                      <a:noFill/>
                    </a:lnT>
                    <a:lnB>
                      <a:noFill/>
                    </a:lnB>
                  </a:tcPr>
                </a:tc>
                <a:tc>
                  <a:txBody>
                    <a:bodyPr/>
                    <a:lstStyle/>
                    <a:p>
                      <a:pPr latinLnBrk="1"/>
                      <a:r>
                        <a:rPr lang="zh-CN" altLang="en-US" b="0" dirty="0">
                          <a:effectLst/>
                        </a:rPr>
                        <a:t>说明</a:t>
                      </a:r>
                    </a:p>
                  </a:txBody>
                  <a:tcPr>
                    <a:lnL>
                      <a:noFill/>
                    </a:lnL>
                    <a:lnR>
                      <a:noFill/>
                    </a:lnR>
                    <a:lnT>
                      <a:noFill/>
                    </a:lnT>
                    <a:lnB>
                      <a:noFill/>
                    </a:lnB>
                  </a:tcPr>
                </a:tc>
                <a:extLst>
                  <a:ext uri="{0D108BD9-81ED-4DB2-BD59-A6C34878D82A}">
                    <a16:rowId xmlns:a16="http://schemas.microsoft.com/office/drawing/2014/main" val="2789914170"/>
                  </a:ext>
                </a:extLst>
              </a:tr>
              <a:tr h="474769">
                <a:tc>
                  <a:txBody>
                    <a:bodyPr/>
                    <a:lstStyle/>
                    <a:p>
                      <a:pPr latinLnBrk="1"/>
                      <a:r>
                        <a:rPr lang="en-US">
                          <a:effectLst/>
                        </a:rPr>
                        <a:t>access_token</a:t>
                      </a:r>
                    </a:p>
                  </a:txBody>
                  <a:tcPr>
                    <a:lnL>
                      <a:noFill/>
                    </a:lnL>
                    <a:lnR>
                      <a:noFill/>
                    </a:lnR>
                    <a:lnT>
                      <a:noFill/>
                    </a:lnT>
                    <a:lnB>
                      <a:noFill/>
                    </a:lnB>
                  </a:tcPr>
                </a:tc>
                <a:tc>
                  <a:txBody>
                    <a:bodyPr/>
                    <a:lstStyle/>
                    <a:p>
                      <a:pPr latinLnBrk="1"/>
                      <a:r>
                        <a:rPr lang="zh-CN" altLang="en-US" dirty="0">
                          <a:effectLst/>
                        </a:rPr>
                        <a:t>调用接口凭据</a:t>
                      </a:r>
                    </a:p>
                  </a:txBody>
                  <a:tcPr>
                    <a:lnL>
                      <a:noFill/>
                    </a:lnL>
                    <a:lnR>
                      <a:noFill/>
                    </a:lnR>
                    <a:lnT>
                      <a:noFill/>
                    </a:lnT>
                    <a:lnB>
                      <a:noFill/>
                    </a:lnB>
                  </a:tcPr>
                </a:tc>
                <a:extLst>
                  <a:ext uri="{0D108BD9-81ED-4DB2-BD59-A6C34878D82A}">
                    <a16:rowId xmlns:a16="http://schemas.microsoft.com/office/drawing/2014/main" val="2076394909"/>
                  </a:ext>
                </a:extLst>
              </a:tr>
              <a:tr h="474769">
                <a:tc>
                  <a:txBody>
                    <a:bodyPr/>
                    <a:lstStyle/>
                    <a:p>
                      <a:pPr latinLnBrk="1"/>
                      <a:r>
                        <a:rPr lang="en-US">
                          <a:effectLst/>
                        </a:rPr>
                        <a:t>name</a:t>
                      </a:r>
                    </a:p>
                  </a:txBody>
                  <a:tcPr>
                    <a:lnL>
                      <a:noFill/>
                    </a:lnL>
                    <a:lnR>
                      <a:noFill/>
                    </a:lnR>
                    <a:lnT>
                      <a:noFill/>
                    </a:lnT>
                    <a:lnB>
                      <a:noFill/>
                    </a:lnB>
                  </a:tcPr>
                </a:tc>
                <a:tc>
                  <a:txBody>
                    <a:bodyPr/>
                    <a:lstStyle/>
                    <a:p>
                      <a:pPr latinLnBrk="1"/>
                      <a:r>
                        <a:rPr lang="zh-CN" altLang="en-US" dirty="0">
                          <a:effectLst/>
                        </a:rPr>
                        <a:t>标签名（</a:t>
                      </a:r>
                      <a:r>
                        <a:rPr lang="en-US" altLang="zh-CN" dirty="0">
                          <a:effectLst/>
                        </a:rPr>
                        <a:t>30</a:t>
                      </a:r>
                      <a:r>
                        <a:rPr lang="zh-CN" altLang="en-US" dirty="0">
                          <a:effectLst/>
                        </a:rPr>
                        <a:t>个字符以内）</a:t>
                      </a:r>
                    </a:p>
                  </a:txBody>
                  <a:tcPr>
                    <a:lnL>
                      <a:noFill/>
                    </a:lnL>
                    <a:lnR>
                      <a:noFill/>
                    </a:lnR>
                    <a:lnT>
                      <a:noFill/>
                    </a:lnT>
                    <a:lnB>
                      <a:noFill/>
                    </a:lnB>
                  </a:tcPr>
                </a:tc>
                <a:extLst>
                  <a:ext uri="{0D108BD9-81ED-4DB2-BD59-A6C34878D82A}">
                    <a16:rowId xmlns:a16="http://schemas.microsoft.com/office/drawing/2014/main" val="2004963207"/>
                  </a:ext>
                </a:extLst>
              </a:tr>
            </a:tbl>
          </a:graphicData>
        </a:graphic>
      </p:graphicFrame>
    </p:spTree>
    <p:extLst>
      <p:ext uri="{BB962C8B-B14F-4D97-AF65-F5344CB8AC3E}">
        <p14:creationId xmlns:p14="http://schemas.microsoft.com/office/powerpoint/2010/main" val="34931669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100" y="543636"/>
            <a:ext cx="5818188" cy="685800"/>
          </a:xfrm>
        </p:spPr>
        <p:txBody>
          <a:bodyPr/>
          <a:lstStyle/>
          <a:p>
            <a:r>
              <a:rPr lang="zh-CN" altLang="en-US" b="0" dirty="0"/>
              <a:t>创建标签代码示例</a:t>
            </a: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4099" y="1566862"/>
            <a:ext cx="10276644" cy="3405188"/>
          </a:xfrm>
          <a:prstGeom prst="rect">
            <a:avLst/>
          </a:prstGeom>
        </p:spPr>
      </p:pic>
      <p:sp>
        <p:nvSpPr>
          <p:cNvPr id="4" name="文本框 3"/>
          <p:cNvSpPr txBox="1"/>
          <p:nvPr/>
        </p:nvSpPr>
        <p:spPr>
          <a:xfrm>
            <a:off x="1054099" y="5143500"/>
            <a:ext cx="10276644" cy="1477328"/>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创建名称为</a:t>
            </a:r>
            <a:r>
              <a:rPr lang="en-US" altLang="zh-CN" sz="2000" dirty="0">
                <a:latin typeface="微软雅黑" panose="020B0503020204020204" pitchFamily="34" charset="-122"/>
                <a:ea typeface="微软雅黑" panose="020B0503020204020204" pitchFamily="34" charset="-122"/>
              </a:rPr>
              <a:t>test</a:t>
            </a:r>
            <a:r>
              <a:rPr lang="zh-CN" altLang="en-US" sz="2000" dirty="0">
                <a:latin typeface="微软雅黑" panose="020B0503020204020204" pitchFamily="34" charset="-122"/>
                <a:ea typeface="微软雅黑" panose="020B0503020204020204" pitchFamily="34" charset="-122"/>
              </a:rPr>
              <a:t>的标签，返回结果：</a:t>
            </a:r>
            <a:r>
              <a:rPr lang="en-US" altLang="zh-CN" sz="2000" dirty="0">
                <a:latin typeface="微软雅黑" panose="020B0503020204020204" pitchFamily="34" charset="-122"/>
                <a:ea typeface="微软雅黑" panose="020B0503020204020204" pitchFamily="34" charset="-122"/>
              </a:rPr>
              <a:t>{"tag":{"id":102,"name":"test"}}</a:t>
            </a:r>
          </a:p>
          <a:p>
            <a:pPr marL="342900" indent="-34290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再次创建，返回错误信息：</a:t>
            </a:r>
            <a:r>
              <a:rPr lang="en-US" altLang="zh-CN" sz="2000" dirty="0">
                <a:latin typeface="微软雅黑" panose="020B0503020204020204" pitchFamily="34" charset="-122"/>
                <a:ea typeface="微软雅黑" panose="020B0503020204020204" pitchFamily="34" charset="-122"/>
              </a:rPr>
              <a:t>{"errcode":45157,"errmsg":"invalid tag name hint: [HCfHiA0736vr24]"}</a:t>
            </a:r>
            <a:endParaRPr lang="zh-CN" altLang="en-US"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8659115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p:txBody>
          <a:bodyPr/>
          <a:lstStyle/>
          <a:p>
            <a:r>
              <a:rPr lang="zh-CN" altLang="en-US" b="0" dirty="0"/>
              <a:t>获取已创建的标签</a:t>
            </a:r>
          </a:p>
        </p:txBody>
      </p:sp>
      <p:sp>
        <p:nvSpPr>
          <p:cNvPr id="3" name="文本框 2"/>
          <p:cNvSpPr txBox="1"/>
          <p:nvPr/>
        </p:nvSpPr>
        <p:spPr>
          <a:xfrm>
            <a:off x="1054100" y="1714500"/>
            <a:ext cx="10672763" cy="1600438"/>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请求接口：</a:t>
            </a:r>
            <a:endParaRPr lang="en-US" altLang="zh-CN" sz="2000" dirty="0">
              <a:latin typeface="微软雅黑" panose="020B0503020204020204" pitchFamily="34" charset="-122"/>
              <a:ea typeface="微软雅黑" panose="020B0503020204020204" pitchFamily="34" charset="-122"/>
            </a:endParaRPr>
          </a:p>
          <a:p>
            <a:pPr lvl="1">
              <a:lnSpc>
                <a:spcPct val="150000"/>
              </a:lnSpc>
            </a:pPr>
            <a:r>
              <a:rPr lang="en-US" altLang="zh-CN" sz="2000" dirty="0">
                <a:latin typeface="微软雅黑" panose="020B0503020204020204" pitchFamily="34" charset="-122"/>
                <a:ea typeface="微软雅黑" panose="020B0503020204020204" pitchFamily="34" charset="-122"/>
                <a:hlinkClick r:id="rId2"/>
              </a:rPr>
              <a:t>https://api.weixin.qq.com/cgi-bin/tags/get?access_token=ACCESS_TOKEN</a:t>
            </a:r>
            <a:endParaRPr lang="en-US" altLang="zh-CN" sz="2000" dirty="0">
              <a:latin typeface="微软雅黑" panose="020B0503020204020204" pitchFamily="34" charset="-122"/>
              <a:ea typeface="微软雅黑" panose="020B0503020204020204" pitchFamily="34" charset="-122"/>
            </a:endParaRPr>
          </a:p>
          <a:p>
            <a:endParaRPr lang="en-US" altLang="zh-CN" dirty="0"/>
          </a:p>
          <a:p>
            <a:pPr marL="342900" indent="-342900">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成功调用返回</a:t>
            </a:r>
            <a:r>
              <a:rPr lang="en-US" altLang="zh-CN" sz="2000" dirty="0">
                <a:latin typeface="微软雅黑" panose="020B0503020204020204" pitchFamily="34" charset="-122"/>
                <a:ea typeface="微软雅黑" panose="020B0503020204020204" pitchFamily="34" charset="-122"/>
              </a:rPr>
              <a:t>JSON</a:t>
            </a:r>
            <a:r>
              <a:rPr lang="zh-CN" altLang="en-US" sz="2000" dirty="0">
                <a:latin typeface="微软雅黑" panose="020B0503020204020204" pitchFamily="34" charset="-122"/>
                <a:ea typeface="微软雅黑" panose="020B0503020204020204" pitchFamily="34" charset="-122"/>
              </a:rPr>
              <a:t>格式的列表信息，微信开发文档并未给出此接口的错误提示。</a:t>
            </a:r>
          </a:p>
        </p:txBody>
      </p:sp>
    </p:spTree>
    <p:extLst>
      <p:ext uri="{BB962C8B-B14F-4D97-AF65-F5344CB8AC3E}">
        <p14:creationId xmlns:p14="http://schemas.microsoft.com/office/powerpoint/2010/main" val="12361128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099" y="543636"/>
            <a:ext cx="5375275" cy="685800"/>
          </a:xfrm>
        </p:spPr>
        <p:txBody>
          <a:bodyPr/>
          <a:lstStyle/>
          <a:p>
            <a:r>
              <a:rPr lang="zh-CN" altLang="en-US" b="0" dirty="0"/>
              <a:t>获取标签代码示例</a:t>
            </a: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4099" y="1628775"/>
            <a:ext cx="9047034" cy="3100388"/>
          </a:xfrm>
          <a:prstGeom prst="rect">
            <a:avLst/>
          </a:prstGeom>
        </p:spPr>
      </p:pic>
    </p:spTree>
    <p:extLst>
      <p:ext uri="{BB962C8B-B14F-4D97-AF65-F5344CB8AC3E}">
        <p14:creationId xmlns:p14="http://schemas.microsoft.com/office/powerpoint/2010/main" val="6367964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099" y="543636"/>
            <a:ext cx="5375275" cy="685800"/>
          </a:xfrm>
        </p:spPr>
        <p:txBody>
          <a:bodyPr/>
          <a:lstStyle/>
          <a:p>
            <a:r>
              <a:rPr lang="zh-CN" altLang="en-US" b="0" dirty="0"/>
              <a:t>数组方式输出标签</a:t>
            </a: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53400" y="1671637"/>
            <a:ext cx="3690938" cy="4488979"/>
          </a:xfrm>
          <a:prstGeom prst="rect">
            <a:avLst/>
          </a:prstGeom>
        </p:spPr>
      </p:pic>
      <p:sp>
        <p:nvSpPr>
          <p:cNvPr id="4" name="文本框 3"/>
          <p:cNvSpPr txBox="1"/>
          <p:nvPr/>
        </p:nvSpPr>
        <p:spPr>
          <a:xfrm>
            <a:off x="1271588" y="1814513"/>
            <a:ext cx="5414348" cy="1477328"/>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右侧显示的是截取的一部分数据，数组使用自定义的函数：</a:t>
            </a:r>
            <a:r>
              <a:rPr lang="en-US" altLang="zh-CN" sz="2000" dirty="0" err="1">
                <a:latin typeface="微软雅黑" panose="020B0503020204020204" pitchFamily="34" charset="-122"/>
                <a:ea typeface="微软雅黑" panose="020B0503020204020204" pitchFamily="34" charset="-122"/>
              </a:rPr>
              <a:t>walk_arr_echo</a:t>
            </a:r>
            <a:r>
              <a:rPr lang="zh-CN" altLang="en-US" sz="2000" dirty="0">
                <a:latin typeface="微软雅黑" panose="020B0503020204020204" pitchFamily="34" charset="-122"/>
                <a:ea typeface="微软雅黑" panose="020B0503020204020204" pitchFamily="34" charset="-122"/>
              </a:rPr>
              <a:t>递归输出数组信息。</a:t>
            </a:r>
          </a:p>
        </p:txBody>
      </p:sp>
    </p:spTree>
    <p:extLst>
      <p:ext uri="{BB962C8B-B14F-4D97-AF65-F5344CB8AC3E}">
        <p14:creationId xmlns:p14="http://schemas.microsoft.com/office/powerpoint/2010/main" val="10670761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p:txBody>
          <a:bodyPr/>
          <a:lstStyle/>
          <a:p>
            <a:r>
              <a:rPr lang="zh-CN" altLang="en-US" b="0" dirty="0"/>
              <a:t>本次课程目录</a:t>
            </a:r>
          </a:p>
        </p:txBody>
      </p:sp>
      <p:sp>
        <p:nvSpPr>
          <p:cNvPr id="4" name="文本框 3"/>
          <p:cNvSpPr txBox="1"/>
          <p:nvPr/>
        </p:nvSpPr>
        <p:spPr>
          <a:xfrm>
            <a:off x="4058444" y="2343152"/>
            <a:ext cx="5385594" cy="2196883"/>
          </a:xfrm>
          <a:prstGeom prst="rect">
            <a:avLst/>
          </a:prstGeom>
          <a:noFill/>
        </p:spPr>
        <p:txBody>
          <a:bodyPr wrap="square" rtlCol="0">
            <a:spAutoFit/>
          </a:bodyPr>
          <a:lstStyle/>
          <a:p>
            <a:pPr marL="514350" indent="-514350">
              <a:lnSpc>
                <a:spcPct val="200000"/>
              </a:lnSpc>
              <a:buFont typeface="+mj-ea"/>
              <a:buAutoNum type="ea1JpnChsDbPeriod"/>
            </a:pPr>
            <a:r>
              <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rPr>
              <a:t>用户列表与信息</a:t>
            </a:r>
            <a:endParaRPr lang="en-US" altLang="zh-CN" sz="2400" dirty="0">
              <a:solidFill>
                <a:schemeClr val="tx1">
                  <a:lumMod val="65000"/>
                  <a:lumOff val="35000"/>
                </a:schemeClr>
              </a:solidFill>
              <a:latin typeface="微软雅黑" panose="020B0503020204020204" pitchFamily="34" charset="-122"/>
              <a:ea typeface="微软雅黑" panose="020B0503020204020204" pitchFamily="34" charset="-122"/>
            </a:endParaRPr>
          </a:p>
          <a:p>
            <a:pPr marL="514350" indent="-514350">
              <a:lnSpc>
                <a:spcPct val="200000"/>
              </a:lnSpc>
              <a:buFont typeface="+mj-ea"/>
              <a:buAutoNum type="ea1JpnChsDbPeriod"/>
            </a:pPr>
            <a:r>
              <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rPr>
              <a:t>标签管理</a:t>
            </a:r>
            <a:endParaRPr lang="en-US" altLang="zh-CN" sz="2400" dirty="0">
              <a:solidFill>
                <a:schemeClr val="tx1">
                  <a:lumMod val="65000"/>
                  <a:lumOff val="35000"/>
                </a:schemeClr>
              </a:solidFill>
              <a:latin typeface="微软雅黑" panose="020B0503020204020204" pitchFamily="34" charset="-122"/>
              <a:ea typeface="微软雅黑" panose="020B0503020204020204" pitchFamily="34" charset="-122"/>
            </a:endParaRPr>
          </a:p>
          <a:p>
            <a:pPr marL="514350" indent="-514350">
              <a:lnSpc>
                <a:spcPct val="200000"/>
              </a:lnSpc>
              <a:buFont typeface="+mj-ea"/>
              <a:buAutoNum type="ea1JpnChsDbPeriod"/>
            </a:pPr>
            <a:r>
              <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rPr>
              <a:t>用户标签</a:t>
            </a:r>
            <a:endParaRPr lang="en-US" altLang="zh-CN" sz="24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145345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099" y="543636"/>
            <a:ext cx="5375275" cy="685800"/>
          </a:xfrm>
        </p:spPr>
        <p:txBody>
          <a:bodyPr/>
          <a:lstStyle/>
          <a:p>
            <a:r>
              <a:rPr lang="zh-CN" altLang="en-US" b="0" dirty="0"/>
              <a:t>编辑标签</a:t>
            </a:r>
          </a:p>
        </p:txBody>
      </p:sp>
      <p:sp>
        <p:nvSpPr>
          <p:cNvPr id="4" name="文本框 3"/>
          <p:cNvSpPr txBox="1"/>
          <p:nvPr/>
        </p:nvSpPr>
        <p:spPr>
          <a:xfrm>
            <a:off x="1054099" y="1755519"/>
            <a:ext cx="10515601" cy="3785652"/>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接口：</a:t>
            </a:r>
            <a:endParaRPr lang="en-US" altLang="zh-CN" sz="2000" dirty="0">
              <a:latin typeface="微软雅黑" panose="020B0503020204020204" pitchFamily="34" charset="-122"/>
              <a:ea typeface="微软雅黑" panose="020B0503020204020204" pitchFamily="34" charset="-122"/>
            </a:endParaRPr>
          </a:p>
          <a:p>
            <a:pPr lvl="1">
              <a:lnSpc>
                <a:spcPct val="150000"/>
              </a:lnSpc>
            </a:pPr>
            <a:r>
              <a:rPr lang="en-US" altLang="zh-CN" sz="2000" dirty="0"/>
              <a:t>https://api.weixin.qq.com/cgi-bin/tags/update?access_token=ACCESS_TOKEN</a:t>
            </a:r>
          </a:p>
          <a:p>
            <a:pPr lvl="1">
              <a:lnSpc>
                <a:spcPct val="150000"/>
              </a:lnSpc>
            </a:pPr>
            <a:r>
              <a:rPr lang="en-US" altLang="zh-CN" sz="2000" dirty="0">
                <a:latin typeface="微软雅黑" panose="020B0503020204020204" pitchFamily="34" charset="-122"/>
                <a:ea typeface="微软雅黑" panose="020B0503020204020204" pitchFamily="34" charset="-122"/>
              </a:rPr>
              <a:t>POST</a:t>
            </a:r>
            <a:r>
              <a:rPr lang="zh-CN" altLang="en-US" sz="2000" dirty="0">
                <a:latin typeface="微软雅黑" panose="020B0503020204020204" pitchFamily="34" charset="-122"/>
                <a:ea typeface="微软雅黑" panose="020B0503020204020204" pitchFamily="34" charset="-122"/>
              </a:rPr>
              <a:t>提交数据</a:t>
            </a:r>
            <a:endParaRPr lang="en-US" altLang="zh-CN" sz="2000" dirty="0">
              <a:latin typeface="微软雅黑" panose="020B0503020204020204" pitchFamily="34" charset="-122"/>
              <a:ea typeface="微软雅黑" panose="020B0503020204020204" pitchFamily="34" charset="-122"/>
            </a:endParaRPr>
          </a:p>
          <a:p>
            <a:pPr lvl="1"/>
            <a:r>
              <a:rPr lang="en-US" altLang="zh-CN" sz="2000" dirty="0"/>
              <a:t>{</a:t>
            </a:r>
          </a:p>
          <a:p>
            <a:pPr lvl="1"/>
            <a:r>
              <a:rPr lang="en-US" altLang="zh-CN" sz="2000" dirty="0"/>
              <a:t>    "tag" : {</a:t>
            </a:r>
          </a:p>
          <a:p>
            <a:pPr lvl="1"/>
            <a:r>
              <a:rPr lang="en-US" altLang="zh-CN" sz="2000" dirty="0"/>
              <a:t>        "id" : 123,</a:t>
            </a:r>
          </a:p>
          <a:p>
            <a:pPr lvl="1"/>
            <a:r>
              <a:rPr lang="en-US" altLang="zh-CN" sz="2000" dirty="0"/>
              <a:t>        "name" : “student"</a:t>
            </a:r>
          </a:p>
          <a:p>
            <a:pPr lvl="1"/>
            <a:r>
              <a:rPr lang="en-US" altLang="zh-CN" sz="2000" dirty="0"/>
              <a:t>  }</a:t>
            </a:r>
          </a:p>
          <a:p>
            <a:pPr lvl="1"/>
            <a:r>
              <a:rPr lang="en-US" altLang="zh-CN" sz="2000" dirty="0"/>
              <a:t>}</a:t>
            </a:r>
          </a:p>
          <a:p>
            <a:pPr>
              <a:lnSpc>
                <a:spcPct val="150000"/>
              </a:lnSpc>
            </a:pPr>
            <a:endParaRPr lang="zh-CN" altLang="en-US"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424272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099" y="543636"/>
            <a:ext cx="5375275" cy="685800"/>
          </a:xfrm>
        </p:spPr>
        <p:txBody>
          <a:bodyPr/>
          <a:lstStyle/>
          <a:p>
            <a:r>
              <a:rPr lang="zh-CN" altLang="en-US" b="0" dirty="0"/>
              <a:t>编辑标签代码示例</a:t>
            </a: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4099" y="1709737"/>
            <a:ext cx="10317452" cy="2290763"/>
          </a:xfrm>
          <a:prstGeom prst="rect">
            <a:avLst/>
          </a:prstGeom>
        </p:spPr>
      </p:pic>
      <p:sp>
        <p:nvSpPr>
          <p:cNvPr id="5" name="文本框 4"/>
          <p:cNvSpPr txBox="1"/>
          <p:nvPr/>
        </p:nvSpPr>
        <p:spPr>
          <a:xfrm>
            <a:off x="1054099" y="4230989"/>
            <a:ext cx="9829800" cy="499624"/>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通过</a:t>
            </a:r>
            <a:r>
              <a:rPr lang="en-US" altLang="zh-CN" sz="2000" dirty="0" err="1">
                <a:latin typeface="微软雅黑" panose="020B0503020204020204" pitchFamily="34" charset="-122"/>
                <a:ea typeface="微软雅黑" panose="020B0503020204020204" pitchFamily="34" charset="-122"/>
              </a:rPr>
              <a:t>url</a:t>
            </a:r>
            <a:r>
              <a:rPr lang="zh-CN" altLang="en-US" sz="2000" dirty="0">
                <a:latin typeface="微软雅黑" panose="020B0503020204020204" pitchFamily="34" charset="-122"/>
                <a:ea typeface="微软雅黑" panose="020B0503020204020204" pitchFamily="34" charset="-122"/>
              </a:rPr>
              <a:t>传递参数，设置</a:t>
            </a:r>
            <a:r>
              <a:rPr lang="en-US" altLang="zh-CN" sz="2000" dirty="0">
                <a:latin typeface="微软雅黑" panose="020B0503020204020204" pitchFamily="34" charset="-122"/>
                <a:ea typeface="微软雅黑" panose="020B0503020204020204" pitchFamily="34" charset="-122"/>
              </a:rPr>
              <a:t>id=102&amp;name=hello</a:t>
            </a:r>
            <a:r>
              <a:rPr lang="zh-CN" altLang="en-US" sz="2000" dirty="0">
                <a:latin typeface="微软雅黑" panose="020B0503020204020204" pitchFamily="34" charset="-122"/>
                <a:ea typeface="微软雅黑" panose="020B0503020204020204" pitchFamily="34" charset="-122"/>
              </a:rPr>
              <a:t>，返回</a:t>
            </a:r>
            <a:r>
              <a:rPr lang="en-US" altLang="zh-CN" sz="2000" dirty="0">
                <a:latin typeface="微软雅黑" panose="020B0503020204020204" pitchFamily="34" charset="-122"/>
                <a:ea typeface="微软雅黑" panose="020B0503020204020204" pitchFamily="34" charset="-122"/>
              </a:rPr>
              <a:t>{"errcode":0,"errmsg":"ok"}</a:t>
            </a:r>
          </a:p>
        </p:txBody>
      </p:sp>
    </p:spTree>
    <p:extLst>
      <p:ext uri="{BB962C8B-B14F-4D97-AF65-F5344CB8AC3E}">
        <p14:creationId xmlns:p14="http://schemas.microsoft.com/office/powerpoint/2010/main" val="18856230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099" y="543636"/>
            <a:ext cx="5375275" cy="685800"/>
          </a:xfrm>
        </p:spPr>
        <p:txBody>
          <a:bodyPr/>
          <a:lstStyle/>
          <a:p>
            <a:r>
              <a:rPr lang="zh-CN" altLang="en-US" b="0" dirty="0"/>
              <a:t>删除标签</a:t>
            </a:r>
          </a:p>
        </p:txBody>
      </p:sp>
      <p:sp>
        <p:nvSpPr>
          <p:cNvPr id="5" name="文本框 4"/>
          <p:cNvSpPr txBox="1"/>
          <p:nvPr/>
        </p:nvSpPr>
        <p:spPr>
          <a:xfrm>
            <a:off x="1054098" y="1743075"/>
            <a:ext cx="10675939" cy="4401205"/>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请注意，当某个标签下的粉丝超过</a:t>
            </a:r>
            <a:r>
              <a:rPr lang="en-US" altLang="zh-CN" sz="2000" dirty="0">
                <a:latin typeface="微软雅黑" panose="020B0503020204020204" pitchFamily="34" charset="-122"/>
                <a:ea typeface="微软雅黑" panose="020B0503020204020204" pitchFamily="34" charset="-122"/>
              </a:rPr>
              <a:t>10w</a:t>
            </a:r>
            <a:r>
              <a:rPr lang="zh-CN" altLang="en-US" sz="2000" dirty="0">
                <a:latin typeface="微软雅黑" panose="020B0503020204020204" pitchFamily="34" charset="-122"/>
                <a:ea typeface="微软雅黑" panose="020B0503020204020204" pitchFamily="34" charset="-122"/>
              </a:rPr>
              <a:t>时，后台不可直接删除标签。此时，开发者可以对该标签下的</a:t>
            </a:r>
            <a:r>
              <a:rPr lang="en-US" altLang="zh-CN" sz="2000" dirty="0" err="1">
                <a:latin typeface="微软雅黑" panose="020B0503020204020204" pitchFamily="34" charset="-122"/>
                <a:ea typeface="微软雅黑" panose="020B0503020204020204" pitchFamily="34" charset="-122"/>
              </a:rPr>
              <a:t>openid</a:t>
            </a:r>
            <a:r>
              <a:rPr lang="zh-CN" altLang="en-US" sz="2000" dirty="0">
                <a:latin typeface="微软雅黑" panose="020B0503020204020204" pitchFamily="34" charset="-122"/>
                <a:ea typeface="微软雅黑" panose="020B0503020204020204" pitchFamily="34" charset="-122"/>
              </a:rPr>
              <a:t>列表，先进行取消标签的操作，直到粉丝数不超过</a:t>
            </a:r>
            <a:r>
              <a:rPr lang="en-US" altLang="zh-CN" sz="2000" dirty="0">
                <a:latin typeface="微软雅黑" panose="020B0503020204020204" pitchFamily="34" charset="-122"/>
                <a:ea typeface="微软雅黑" panose="020B0503020204020204" pitchFamily="34" charset="-122"/>
              </a:rPr>
              <a:t>10w</a:t>
            </a:r>
            <a:r>
              <a:rPr lang="zh-CN" altLang="en-US" sz="2000" dirty="0">
                <a:latin typeface="微软雅黑" panose="020B0503020204020204" pitchFamily="34" charset="-122"/>
                <a:ea typeface="微软雅黑" panose="020B0503020204020204" pitchFamily="34" charset="-122"/>
              </a:rPr>
              <a:t>后，才可直接删除该标签。</a:t>
            </a:r>
            <a:endParaRPr lang="en-US" altLang="zh-CN" sz="2000" dirty="0">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接口：</a:t>
            </a:r>
            <a:endParaRPr lang="en-US" altLang="zh-CN" sz="2000" dirty="0">
              <a:latin typeface="微软雅黑" panose="020B0503020204020204" pitchFamily="34" charset="-122"/>
              <a:ea typeface="微软雅黑" panose="020B0503020204020204" pitchFamily="34" charset="-122"/>
            </a:endParaRPr>
          </a:p>
          <a:p>
            <a:pPr lvl="1"/>
            <a:r>
              <a:rPr lang="sv-SE" altLang="zh-CN" sz="2000" dirty="0">
                <a:latin typeface="微软雅黑" panose="020B0503020204020204" pitchFamily="34" charset="-122"/>
                <a:ea typeface="微软雅黑" panose="020B0503020204020204" pitchFamily="34" charset="-122"/>
              </a:rPr>
              <a:t>https://api.weixin.qq.com/cgi-bin/tags/delete?access_token=ACCESS_TOKEN</a:t>
            </a:r>
          </a:p>
          <a:p>
            <a:pPr lvl="1"/>
            <a:r>
              <a:rPr lang="sv-SE" altLang="zh-CN" sz="2000" dirty="0">
                <a:latin typeface="微软雅黑" panose="020B0503020204020204" pitchFamily="34" charset="-122"/>
                <a:ea typeface="微软雅黑" panose="020B0503020204020204" pitchFamily="34" charset="-122"/>
              </a:rPr>
              <a:t>POST</a:t>
            </a:r>
            <a:r>
              <a:rPr lang="zh-CN" altLang="en-US" sz="2000" dirty="0">
                <a:latin typeface="微软雅黑" panose="020B0503020204020204" pitchFamily="34" charset="-122"/>
                <a:ea typeface="微软雅黑" panose="020B0503020204020204" pitchFamily="34" charset="-122"/>
              </a:rPr>
              <a:t>提交</a:t>
            </a:r>
            <a:r>
              <a:rPr lang="zh-CN" altLang="sv-SE" sz="2000" dirty="0">
                <a:latin typeface="微软雅黑" panose="020B0503020204020204" pitchFamily="34" charset="-122"/>
                <a:ea typeface="微软雅黑" panose="020B0503020204020204" pitchFamily="34" charset="-122"/>
              </a:rPr>
              <a:t>数据</a:t>
            </a:r>
          </a:p>
          <a:p>
            <a:pPr lvl="1"/>
            <a:r>
              <a:rPr lang="sv-SE" altLang="zh-CN" sz="2000" dirty="0">
                <a:latin typeface="微软雅黑" panose="020B0503020204020204" pitchFamily="34" charset="-122"/>
                <a:ea typeface="微软雅黑" panose="020B0503020204020204" pitchFamily="34" charset="-122"/>
              </a:rPr>
              <a:t>{</a:t>
            </a:r>
          </a:p>
          <a:p>
            <a:pPr lvl="1"/>
            <a:r>
              <a:rPr lang="sv-SE" altLang="zh-CN" sz="2000" dirty="0">
                <a:latin typeface="微软雅黑" panose="020B0503020204020204" pitchFamily="34" charset="-122"/>
                <a:ea typeface="微软雅黑" panose="020B0503020204020204" pitchFamily="34" charset="-122"/>
              </a:rPr>
              <a:t>  "tag":{</a:t>
            </a:r>
          </a:p>
          <a:p>
            <a:pPr lvl="1"/>
            <a:r>
              <a:rPr lang="sv-SE" altLang="zh-CN" sz="2000" dirty="0">
                <a:latin typeface="微软雅黑" panose="020B0503020204020204" pitchFamily="34" charset="-122"/>
                <a:ea typeface="微软雅黑" panose="020B0503020204020204" pitchFamily="34" charset="-122"/>
              </a:rPr>
              <a:t>       "id" : 134</a:t>
            </a:r>
          </a:p>
          <a:p>
            <a:pPr lvl="1"/>
            <a:r>
              <a:rPr lang="sv-SE" altLang="zh-CN" sz="2000" dirty="0">
                <a:latin typeface="微软雅黑" panose="020B0503020204020204" pitchFamily="34" charset="-122"/>
                <a:ea typeface="微软雅黑" panose="020B0503020204020204" pitchFamily="34" charset="-122"/>
              </a:rPr>
              <a:t>  }</a:t>
            </a:r>
          </a:p>
          <a:p>
            <a:pPr lvl="1"/>
            <a:r>
              <a:rPr lang="sv-SE" altLang="zh-CN" sz="2000" dirty="0">
                <a:latin typeface="微软雅黑" panose="020B0503020204020204" pitchFamily="34" charset="-122"/>
                <a:ea typeface="微软雅黑" panose="020B0503020204020204" pitchFamily="34" charset="-122"/>
              </a:rPr>
              <a:t>}</a:t>
            </a:r>
          </a:p>
          <a:p>
            <a:pPr>
              <a:lnSpc>
                <a:spcPct val="150000"/>
              </a:lnSpc>
            </a:pPr>
            <a:endParaRPr lang="en-US" altLang="zh-CN"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703783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099" y="543636"/>
            <a:ext cx="5375275" cy="685800"/>
          </a:xfrm>
        </p:spPr>
        <p:txBody>
          <a:bodyPr/>
          <a:lstStyle/>
          <a:p>
            <a:r>
              <a:rPr lang="zh-CN" altLang="en-US" b="0" dirty="0"/>
              <a:t>删除标签代码示例</a:t>
            </a:r>
          </a:p>
        </p:txBody>
      </p:sp>
      <p:sp>
        <p:nvSpPr>
          <p:cNvPr id="3" name="文本框 2"/>
          <p:cNvSpPr txBox="1"/>
          <p:nvPr/>
        </p:nvSpPr>
        <p:spPr>
          <a:xfrm>
            <a:off x="1114424" y="4754820"/>
            <a:ext cx="10629900" cy="400110"/>
          </a:xfrm>
          <a:prstGeom prst="rect">
            <a:avLst/>
          </a:prstGeom>
          <a:noFill/>
        </p:spPr>
        <p:txBody>
          <a:bodyPr wrap="square" rtlCol="0">
            <a:spAutoFit/>
          </a:bodyPr>
          <a:lstStyle/>
          <a:p>
            <a:pPr marL="342900" indent="-342900">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通过</a:t>
            </a:r>
            <a:r>
              <a:rPr lang="en-US" altLang="zh-CN" sz="2000" dirty="0" err="1">
                <a:latin typeface="微软雅黑" panose="020B0503020204020204" pitchFamily="34" charset="-122"/>
                <a:ea typeface="微软雅黑" panose="020B0503020204020204" pitchFamily="34" charset="-122"/>
              </a:rPr>
              <a:t>url</a:t>
            </a:r>
            <a:r>
              <a:rPr lang="zh-CN" altLang="en-US" sz="2000" dirty="0">
                <a:latin typeface="微软雅黑" panose="020B0503020204020204" pitchFamily="34" charset="-122"/>
                <a:ea typeface="微软雅黑" panose="020B0503020204020204" pitchFamily="34" charset="-122"/>
              </a:rPr>
              <a:t>传递参数，设置</a:t>
            </a:r>
            <a:r>
              <a:rPr lang="en-US" altLang="zh-CN" sz="2000" dirty="0">
                <a:latin typeface="微软雅黑" panose="020B0503020204020204" pitchFamily="34" charset="-122"/>
                <a:ea typeface="微软雅黑" panose="020B0503020204020204" pitchFamily="34" charset="-122"/>
              </a:rPr>
              <a:t>id=102</a:t>
            </a:r>
            <a:r>
              <a:rPr lang="zh-CN" altLang="en-US" sz="2000" dirty="0">
                <a:latin typeface="微软雅黑" panose="020B0503020204020204" pitchFamily="34" charset="-122"/>
                <a:ea typeface="微软雅黑" panose="020B0503020204020204" pitchFamily="34" charset="-122"/>
              </a:rPr>
              <a:t>，返回</a:t>
            </a:r>
            <a:r>
              <a:rPr lang="en-US" altLang="zh-CN" sz="2000" dirty="0">
                <a:latin typeface="微软雅黑" panose="020B0503020204020204" pitchFamily="34" charset="-122"/>
                <a:ea typeface="微软雅黑" panose="020B0503020204020204" pitchFamily="34" charset="-122"/>
              </a:rPr>
              <a:t>{"errcode":0,"errmsg":"ok"}</a:t>
            </a: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4424" y="1757363"/>
            <a:ext cx="10077915" cy="2571750"/>
          </a:xfrm>
          <a:prstGeom prst="rect">
            <a:avLst/>
          </a:prstGeom>
        </p:spPr>
      </p:pic>
    </p:spTree>
    <p:extLst>
      <p:ext uri="{BB962C8B-B14F-4D97-AF65-F5344CB8AC3E}">
        <p14:creationId xmlns:p14="http://schemas.microsoft.com/office/powerpoint/2010/main" val="3342332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p:txBody>
          <a:bodyPr/>
          <a:lstStyle/>
          <a:p>
            <a:r>
              <a:rPr lang="zh-CN" altLang="en-US" b="0" dirty="0"/>
              <a:t>第三讲</a:t>
            </a:r>
          </a:p>
        </p:txBody>
      </p:sp>
      <p:sp>
        <p:nvSpPr>
          <p:cNvPr id="5" name="文本框 4"/>
          <p:cNvSpPr txBox="1"/>
          <p:nvPr/>
        </p:nvSpPr>
        <p:spPr>
          <a:xfrm>
            <a:off x="4144169" y="2571752"/>
            <a:ext cx="5385594" cy="1938992"/>
          </a:xfrm>
          <a:prstGeom prst="rect">
            <a:avLst/>
          </a:prstGeom>
          <a:noFill/>
        </p:spPr>
        <p:txBody>
          <a:bodyPr wrap="square" rtlCol="0">
            <a:spAutoFit/>
          </a:bodyPr>
          <a:lstStyle/>
          <a:p>
            <a:pPr marL="514350" indent="-514350">
              <a:lnSpc>
                <a:spcPct val="200000"/>
              </a:lnSpc>
              <a:buFont typeface="+mj-ea"/>
              <a:buAutoNum type="ea1JpnChsDbPeriod"/>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用户列表与信息</a:t>
            </a:r>
            <a:endPar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endParaRPr>
          </a:p>
          <a:p>
            <a:pPr marL="514350" indent="-514350">
              <a:lnSpc>
                <a:spcPct val="200000"/>
              </a:lnSpc>
              <a:buFont typeface="+mj-ea"/>
              <a:buAutoNum type="ea1JpnChsDbPeriod"/>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标签管理</a:t>
            </a:r>
            <a:endPar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endParaRPr>
          </a:p>
          <a:p>
            <a:pPr marL="514350" indent="-514350">
              <a:lnSpc>
                <a:spcPct val="200000"/>
              </a:lnSpc>
              <a:buFont typeface="+mj-ea"/>
              <a:buAutoNum type="ea1JpnChsDbPeriod"/>
            </a:pPr>
            <a:r>
              <a:rPr lang="zh-CN" altLang="en-US" sz="2000" dirty="0">
                <a:solidFill>
                  <a:schemeClr val="accent6">
                    <a:lumMod val="75000"/>
                  </a:schemeClr>
                </a:solidFill>
                <a:latin typeface="微软雅黑" panose="020B0503020204020204" pitchFamily="34" charset="-122"/>
                <a:ea typeface="微软雅黑" panose="020B0503020204020204" pitchFamily="34" charset="-122"/>
              </a:rPr>
              <a:t>用户标签</a:t>
            </a:r>
            <a:endPar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994573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5"/>
          </p:nvPr>
        </p:nvSpPr>
        <p:spPr>
          <a:xfrm>
            <a:off x="917621" y="516340"/>
            <a:ext cx="7011941" cy="685800"/>
          </a:xfrm>
        </p:spPr>
        <p:txBody>
          <a:bodyPr/>
          <a:lstStyle/>
          <a:p>
            <a:r>
              <a:rPr lang="zh-CN" altLang="en-US" b="0" dirty="0"/>
              <a:t>批量设置用户标签</a:t>
            </a:r>
          </a:p>
        </p:txBody>
      </p:sp>
      <p:sp>
        <p:nvSpPr>
          <p:cNvPr id="4" name="文本框 3"/>
          <p:cNvSpPr txBox="1"/>
          <p:nvPr/>
        </p:nvSpPr>
        <p:spPr>
          <a:xfrm>
            <a:off x="917621" y="1600199"/>
            <a:ext cx="10869568" cy="4708981"/>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接口：</a:t>
            </a:r>
            <a:endParaRPr lang="en-US" altLang="zh-CN" sz="2000" dirty="0">
              <a:latin typeface="微软雅黑" panose="020B0503020204020204" pitchFamily="34" charset="-122"/>
              <a:ea typeface="微软雅黑" panose="020B0503020204020204" pitchFamily="34" charset="-122"/>
            </a:endParaRPr>
          </a:p>
          <a:p>
            <a:pPr lvl="1">
              <a:lnSpc>
                <a:spcPct val="150000"/>
              </a:lnSpc>
            </a:pPr>
            <a:r>
              <a:rPr lang="en-US" altLang="zh-CN" sz="2000" dirty="0">
                <a:latin typeface="Calibri" panose="020F0502020204030204" pitchFamily="34" charset="0"/>
                <a:ea typeface="微软雅黑" panose="020B0503020204020204" pitchFamily="34" charset="-122"/>
              </a:rPr>
              <a:t>https://api.weixin.qq.com/cgi-bin/tags/members/batchtagging?access_token=ACCESS_TOKEN</a:t>
            </a:r>
          </a:p>
          <a:p>
            <a:pPr lvl="1">
              <a:lnSpc>
                <a:spcPct val="150000"/>
              </a:lnSpc>
            </a:pPr>
            <a:r>
              <a:rPr lang="en-US" altLang="zh-CN" sz="2000" dirty="0">
                <a:latin typeface="Calibri" panose="020F0502020204030204" pitchFamily="34" charset="0"/>
                <a:ea typeface="微软雅黑" panose="020B0503020204020204" pitchFamily="34" charset="-122"/>
              </a:rPr>
              <a:t>POST</a:t>
            </a:r>
            <a:r>
              <a:rPr lang="zh-CN" altLang="en-US" sz="2000" dirty="0">
                <a:latin typeface="Calibri" panose="020F0502020204030204" pitchFamily="34" charset="0"/>
                <a:ea typeface="微软雅黑" panose="020B0503020204020204" pitchFamily="34" charset="-122"/>
              </a:rPr>
              <a:t>提交数据</a:t>
            </a:r>
            <a:endParaRPr lang="en-US" altLang="zh-CN" sz="2000" dirty="0">
              <a:latin typeface="Calibri" panose="020F0502020204030204" pitchFamily="34" charset="0"/>
              <a:ea typeface="微软雅黑" panose="020B0503020204020204" pitchFamily="34" charset="-122"/>
            </a:endParaRPr>
          </a:p>
          <a:p>
            <a:pPr lvl="1">
              <a:lnSpc>
                <a:spcPct val="150000"/>
              </a:lnSpc>
            </a:pPr>
            <a:r>
              <a:rPr lang="en-US" altLang="zh-CN" sz="2000" dirty="0">
                <a:latin typeface="Calibri" panose="020F0502020204030204" pitchFamily="34" charset="0"/>
                <a:ea typeface="微软雅黑" panose="020B0503020204020204" pitchFamily="34" charset="-122"/>
              </a:rPr>
              <a:t>{</a:t>
            </a:r>
          </a:p>
          <a:p>
            <a:pPr lvl="1">
              <a:lnSpc>
                <a:spcPct val="150000"/>
              </a:lnSpc>
            </a:pPr>
            <a:r>
              <a:rPr lang="en-US" altLang="zh-CN" sz="2000" dirty="0">
                <a:latin typeface="Calibri" panose="020F0502020204030204" pitchFamily="34" charset="0"/>
                <a:ea typeface="微软雅黑" panose="020B0503020204020204" pitchFamily="34" charset="-122"/>
              </a:rPr>
              <a:t>  "</a:t>
            </a:r>
            <a:r>
              <a:rPr lang="en-US" altLang="zh-CN" sz="2000" dirty="0" err="1">
                <a:latin typeface="Calibri" panose="020F0502020204030204" pitchFamily="34" charset="0"/>
                <a:ea typeface="微软雅黑" panose="020B0503020204020204" pitchFamily="34" charset="-122"/>
              </a:rPr>
              <a:t>openid_list</a:t>
            </a:r>
            <a:r>
              <a:rPr lang="en-US" altLang="zh-CN" sz="2000" dirty="0">
                <a:latin typeface="Calibri" panose="020F0502020204030204" pitchFamily="34" charset="0"/>
                <a:ea typeface="微软雅黑" panose="020B0503020204020204" pitchFamily="34" charset="-122"/>
              </a:rPr>
              <a:t>" : [</a:t>
            </a:r>
            <a:endParaRPr lang="zh-CN" altLang="en-US" sz="2000" dirty="0">
              <a:latin typeface="Calibri" panose="020F0502020204030204" pitchFamily="34" charset="0"/>
              <a:ea typeface="微软雅黑" panose="020B0503020204020204" pitchFamily="34" charset="-122"/>
            </a:endParaRPr>
          </a:p>
          <a:p>
            <a:pPr lvl="1">
              <a:lnSpc>
                <a:spcPct val="150000"/>
              </a:lnSpc>
            </a:pPr>
            <a:r>
              <a:rPr lang="zh-CN" altLang="en-US" sz="2000" dirty="0">
                <a:latin typeface="Calibri" panose="020F0502020204030204" pitchFamily="34" charset="0"/>
                <a:ea typeface="微软雅黑" panose="020B0503020204020204" pitchFamily="34" charset="-122"/>
              </a:rPr>
              <a:t>    </a:t>
            </a:r>
            <a:r>
              <a:rPr lang="en-US" altLang="zh-CN" sz="2000" dirty="0">
                <a:latin typeface="Calibri" panose="020F0502020204030204" pitchFamily="34" charset="0"/>
                <a:ea typeface="微软雅黑" panose="020B0503020204020204" pitchFamily="34" charset="-122"/>
              </a:rPr>
              <a:t>"ocYxcuAEy30bX0NXmGn4ypqx3tI0",</a:t>
            </a:r>
          </a:p>
          <a:p>
            <a:pPr lvl="1">
              <a:lnSpc>
                <a:spcPct val="150000"/>
              </a:lnSpc>
            </a:pPr>
            <a:r>
              <a:rPr lang="en-US" altLang="zh-CN" sz="2000" dirty="0">
                <a:latin typeface="Calibri" panose="020F0502020204030204" pitchFamily="34" charset="0"/>
                <a:ea typeface="微软雅黑" panose="020B0503020204020204" pitchFamily="34" charset="-122"/>
              </a:rPr>
              <a:t>    "ocYxcuBt0mRugKZ7tGAHPnUaOW7Y"</a:t>
            </a:r>
          </a:p>
          <a:p>
            <a:pPr lvl="1">
              <a:lnSpc>
                <a:spcPct val="150000"/>
              </a:lnSpc>
            </a:pPr>
            <a:r>
              <a:rPr lang="en-US" altLang="zh-CN" sz="2000" dirty="0">
                <a:latin typeface="Calibri" panose="020F0502020204030204" pitchFamily="34" charset="0"/>
                <a:ea typeface="微软雅黑" panose="020B0503020204020204" pitchFamily="34" charset="-122"/>
              </a:rPr>
              <a:t>  ],</a:t>
            </a:r>
          </a:p>
          <a:p>
            <a:pPr lvl="1">
              <a:lnSpc>
                <a:spcPct val="150000"/>
              </a:lnSpc>
            </a:pPr>
            <a:r>
              <a:rPr lang="en-US" altLang="zh-CN" sz="2000" dirty="0">
                <a:latin typeface="Calibri" panose="020F0502020204030204" pitchFamily="34" charset="0"/>
                <a:ea typeface="微软雅黑" panose="020B0503020204020204" pitchFamily="34" charset="-122"/>
              </a:rPr>
              <a:t>  "</a:t>
            </a:r>
            <a:r>
              <a:rPr lang="en-US" altLang="zh-CN" sz="2000" dirty="0" err="1">
                <a:latin typeface="Calibri" panose="020F0502020204030204" pitchFamily="34" charset="0"/>
                <a:ea typeface="微软雅黑" panose="020B0503020204020204" pitchFamily="34" charset="-122"/>
              </a:rPr>
              <a:t>tagid</a:t>
            </a:r>
            <a:r>
              <a:rPr lang="en-US" altLang="zh-CN" sz="2000" dirty="0">
                <a:latin typeface="Calibri" panose="020F0502020204030204" pitchFamily="34" charset="0"/>
                <a:ea typeface="微软雅黑" panose="020B0503020204020204" pitchFamily="34" charset="-122"/>
              </a:rPr>
              <a:t>" : 134</a:t>
            </a:r>
          </a:p>
          <a:p>
            <a:pPr lvl="1">
              <a:lnSpc>
                <a:spcPct val="150000"/>
              </a:lnSpc>
            </a:pPr>
            <a:r>
              <a:rPr lang="en-US" altLang="zh-CN" sz="2000" dirty="0">
                <a:latin typeface="Calibri" panose="020F0502020204030204" pitchFamily="34" charset="0"/>
                <a:ea typeface="微软雅黑" panose="020B0503020204020204" pitchFamily="34" charset="-122"/>
              </a:rPr>
              <a:t>}</a:t>
            </a:r>
          </a:p>
        </p:txBody>
      </p:sp>
    </p:spTree>
    <p:extLst>
      <p:ext uri="{BB962C8B-B14F-4D97-AF65-F5344CB8AC3E}">
        <p14:creationId xmlns:p14="http://schemas.microsoft.com/office/powerpoint/2010/main" val="34810642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099" y="543636"/>
            <a:ext cx="7032626" cy="685800"/>
          </a:xfrm>
        </p:spPr>
        <p:txBody>
          <a:bodyPr/>
          <a:lstStyle/>
          <a:p>
            <a:r>
              <a:rPr lang="zh-CN" altLang="en-US" b="0" dirty="0"/>
              <a:t>设置用户标签代码示例</a:t>
            </a: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4099" y="1543050"/>
            <a:ext cx="10096500" cy="3028950"/>
          </a:xfrm>
          <a:prstGeom prst="rect">
            <a:avLst/>
          </a:prstGeom>
        </p:spPr>
      </p:pic>
      <p:sp>
        <p:nvSpPr>
          <p:cNvPr id="4" name="文本框 3"/>
          <p:cNvSpPr txBox="1"/>
          <p:nvPr/>
        </p:nvSpPr>
        <p:spPr>
          <a:xfrm>
            <a:off x="1054099" y="4885614"/>
            <a:ext cx="9821861" cy="646331"/>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通过</a:t>
            </a:r>
            <a:r>
              <a:rPr lang="en-US" altLang="zh-CN" dirty="0" err="1">
                <a:latin typeface="微软雅黑" panose="020B0503020204020204" pitchFamily="34" charset="-122"/>
                <a:ea typeface="微软雅黑" panose="020B0503020204020204" pitchFamily="34" charset="-122"/>
              </a:rPr>
              <a:t>url</a:t>
            </a:r>
            <a:r>
              <a:rPr lang="zh-CN" altLang="en-US" dirty="0">
                <a:latin typeface="微软雅黑" panose="020B0503020204020204" pitchFamily="34" charset="-122"/>
                <a:ea typeface="微软雅黑" panose="020B0503020204020204" pitchFamily="34" charset="-122"/>
              </a:rPr>
              <a:t>传递参数，设置</a:t>
            </a:r>
            <a:r>
              <a:rPr lang="en-US" altLang="zh-CN" dirty="0">
                <a:latin typeface="微软雅黑" panose="020B0503020204020204" pitchFamily="34" charset="-122"/>
                <a:ea typeface="微软雅黑" panose="020B0503020204020204" pitchFamily="34" charset="-122"/>
              </a:rPr>
              <a:t>id=101&amp;openid=</a:t>
            </a:r>
            <a:r>
              <a:rPr lang="en-US" altLang="zh-CN" dirty="0"/>
              <a:t>o3SIswSGN5X4CqjEYXC4_J9iBDTg</a:t>
            </a:r>
            <a:r>
              <a:rPr lang="zh-CN" altLang="en-US" dirty="0">
                <a:latin typeface="微软雅黑" panose="020B0503020204020204" pitchFamily="34" charset="-122"/>
                <a:ea typeface="微软雅黑" panose="020B0503020204020204" pitchFamily="34" charset="-122"/>
              </a:rPr>
              <a:t>，返回</a:t>
            </a:r>
            <a:r>
              <a:rPr lang="en-US" altLang="zh-CN" dirty="0">
                <a:latin typeface="微软雅黑" panose="020B0503020204020204" pitchFamily="34" charset="-122"/>
                <a:ea typeface="微软雅黑" panose="020B0503020204020204" pitchFamily="34" charset="-122"/>
              </a:rPr>
              <a:t>{"errcode":0,"errmsg":"ok"}</a:t>
            </a:r>
          </a:p>
        </p:txBody>
      </p:sp>
    </p:spTree>
    <p:extLst>
      <p:ext uri="{BB962C8B-B14F-4D97-AF65-F5344CB8AC3E}">
        <p14:creationId xmlns:p14="http://schemas.microsoft.com/office/powerpoint/2010/main" val="21259251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099" y="543636"/>
            <a:ext cx="6132513" cy="685800"/>
          </a:xfrm>
        </p:spPr>
        <p:txBody>
          <a:bodyPr/>
          <a:lstStyle/>
          <a:p>
            <a:r>
              <a:rPr lang="zh-CN" altLang="en-US" b="0" dirty="0"/>
              <a:t>获取标签下的粉丝列表</a:t>
            </a:r>
          </a:p>
        </p:txBody>
      </p:sp>
      <p:sp>
        <p:nvSpPr>
          <p:cNvPr id="3" name="文本框 2"/>
          <p:cNvSpPr txBox="1"/>
          <p:nvPr/>
        </p:nvSpPr>
        <p:spPr>
          <a:xfrm>
            <a:off x="1054099" y="1871663"/>
            <a:ext cx="10761664" cy="3631763"/>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zh-CN" altLang="en-US" sz="2000" dirty="0">
                <a:latin typeface="Calibri" panose="020F0502020204030204" pitchFamily="34" charset="0"/>
                <a:ea typeface="微软雅黑" panose="020B0503020204020204" pitchFamily="34" charset="-122"/>
              </a:rPr>
              <a:t>接口：</a:t>
            </a:r>
            <a:endParaRPr lang="en-US" altLang="zh-CN" sz="2000" dirty="0">
              <a:latin typeface="Calibri" panose="020F0502020204030204" pitchFamily="34" charset="0"/>
              <a:ea typeface="微软雅黑" panose="020B0503020204020204" pitchFamily="34" charset="-122"/>
            </a:endParaRPr>
          </a:p>
          <a:p>
            <a:pPr lvl="1">
              <a:lnSpc>
                <a:spcPct val="150000"/>
              </a:lnSpc>
            </a:pPr>
            <a:r>
              <a:rPr lang="en-US" altLang="zh-CN" sz="2000" dirty="0">
                <a:latin typeface="Calibri" panose="020F0502020204030204" pitchFamily="34" charset="0"/>
                <a:ea typeface="微软雅黑" panose="020B0503020204020204" pitchFamily="34" charset="-122"/>
              </a:rPr>
              <a:t>https://api.weixin.qq.com/cgi-bin/user/tag/get?access_token=ACCESS_TOKEN</a:t>
            </a:r>
          </a:p>
          <a:p>
            <a:pPr lvl="1">
              <a:lnSpc>
                <a:spcPct val="150000"/>
              </a:lnSpc>
            </a:pPr>
            <a:r>
              <a:rPr lang="en-US" altLang="zh-CN" sz="2000" dirty="0">
                <a:latin typeface="Calibri" panose="020F0502020204030204" pitchFamily="34" charset="0"/>
                <a:ea typeface="微软雅黑" panose="020B0503020204020204" pitchFamily="34" charset="-122"/>
              </a:rPr>
              <a:t>POST</a:t>
            </a:r>
            <a:r>
              <a:rPr lang="zh-CN" altLang="en-US" sz="2000" dirty="0">
                <a:latin typeface="Calibri" panose="020F0502020204030204" pitchFamily="34" charset="0"/>
                <a:ea typeface="微软雅黑" panose="020B0503020204020204" pitchFamily="34" charset="-122"/>
              </a:rPr>
              <a:t>提交数据</a:t>
            </a:r>
          </a:p>
          <a:p>
            <a:pPr lvl="1">
              <a:lnSpc>
                <a:spcPct val="150000"/>
              </a:lnSpc>
            </a:pPr>
            <a:r>
              <a:rPr lang="en-US" altLang="zh-CN" sz="2000" dirty="0">
                <a:latin typeface="Calibri" panose="020F0502020204030204" pitchFamily="34" charset="0"/>
                <a:ea typeface="微软雅黑" panose="020B0503020204020204" pitchFamily="34" charset="-122"/>
              </a:rPr>
              <a:t>{</a:t>
            </a:r>
          </a:p>
          <a:p>
            <a:pPr lvl="1">
              <a:lnSpc>
                <a:spcPct val="150000"/>
              </a:lnSpc>
            </a:pPr>
            <a:r>
              <a:rPr lang="en-US" altLang="zh-CN" sz="2000" dirty="0">
                <a:latin typeface="Calibri" panose="020F0502020204030204" pitchFamily="34" charset="0"/>
                <a:ea typeface="微软雅黑" panose="020B0503020204020204" pitchFamily="34" charset="-122"/>
              </a:rPr>
              <a:t>  "</a:t>
            </a:r>
            <a:r>
              <a:rPr lang="en-US" altLang="zh-CN" sz="2000" dirty="0" err="1">
                <a:latin typeface="Calibri" panose="020F0502020204030204" pitchFamily="34" charset="0"/>
                <a:ea typeface="微软雅黑" panose="020B0503020204020204" pitchFamily="34" charset="-122"/>
              </a:rPr>
              <a:t>tagid</a:t>
            </a:r>
            <a:r>
              <a:rPr lang="en-US" altLang="zh-CN" sz="2000" dirty="0">
                <a:latin typeface="Calibri" panose="020F0502020204030204" pitchFamily="34" charset="0"/>
                <a:ea typeface="微软雅黑" panose="020B0503020204020204" pitchFamily="34" charset="-122"/>
              </a:rPr>
              <a:t>" : 134,</a:t>
            </a:r>
          </a:p>
          <a:p>
            <a:pPr lvl="1">
              <a:lnSpc>
                <a:spcPct val="150000"/>
              </a:lnSpc>
            </a:pPr>
            <a:r>
              <a:rPr lang="en-US" altLang="zh-CN" sz="2000" dirty="0">
                <a:latin typeface="Calibri" panose="020F0502020204030204" pitchFamily="34" charset="0"/>
                <a:ea typeface="微软雅黑" panose="020B0503020204020204" pitchFamily="34" charset="-122"/>
              </a:rPr>
              <a:t>  "</a:t>
            </a:r>
            <a:r>
              <a:rPr lang="en-US" altLang="zh-CN" sz="2000" dirty="0" err="1">
                <a:latin typeface="Calibri" panose="020F0502020204030204" pitchFamily="34" charset="0"/>
                <a:ea typeface="微软雅黑" panose="020B0503020204020204" pitchFamily="34" charset="-122"/>
              </a:rPr>
              <a:t>next_openid</a:t>
            </a:r>
            <a:r>
              <a:rPr lang="en-US" altLang="zh-CN" sz="2000" dirty="0">
                <a:latin typeface="Calibri" panose="020F0502020204030204" pitchFamily="34" charset="0"/>
                <a:ea typeface="微软雅黑" panose="020B0503020204020204" pitchFamily="34" charset="-122"/>
              </a:rPr>
              <a:t>":""//</a:t>
            </a:r>
            <a:r>
              <a:rPr lang="zh-CN" altLang="en-US" sz="2000" dirty="0">
                <a:latin typeface="Calibri" panose="020F0502020204030204" pitchFamily="34" charset="0"/>
                <a:ea typeface="微软雅黑" panose="020B0503020204020204" pitchFamily="34" charset="-122"/>
              </a:rPr>
              <a:t>第一个拉取的</a:t>
            </a:r>
            <a:r>
              <a:rPr lang="en-US" altLang="zh-CN" sz="2000" dirty="0">
                <a:latin typeface="Calibri" panose="020F0502020204030204" pitchFamily="34" charset="0"/>
                <a:ea typeface="微软雅黑" panose="020B0503020204020204" pitchFamily="34" charset="-122"/>
              </a:rPr>
              <a:t>OPENID</a:t>
            </a:r>
            <a:r>
              <a:rPr lang="zh-CN" altLang="en-US" sz="2000" dirty="0">
                <a:latin typeface="Calibri" panose="020F0502020204030204" pitchFamily="34" charset="0"/>
                <a:ea typeface="微软雅黑" panose="020B0503020204020204" pitchFamily="34" charset="-122"/>
              </a:rPr>
              <a:t>，不填默认从头开始拉取</a:t>
            </a:r>
          </a:p>
          <a:p>
            <a:pPr lvl="1">
              <a:lnSpc>
                <a:spcPct val="150000"/>
              </a:lnSpc>
            </a:pPr>
            <a:r>
              <a:rPr lang="en-US" altLang="zh-CN" sz="2000" dirty="0">
                <a:latin typeface="Calibri" panose="020F0502020204030204" pitchFamily="34" charset="0"/>
                <a:ea typeface="微软雅黑" panose="020B0503020204020204" pitchFamily="34" charset="-122"/>
              </a:rPr>
              <a:t>}</a:t>
            </a:r>
          </a:p>
          <a:p>
            <a:endParaRPr lang="zh-CN" altLang="en-US" sz="2000" dirty="0">
              <a:latin typeface="Calibri" panose="020F0502020204030204" pitchFamily="34" charset="0"/>
              <a:ea typeface="微软雅黑" panose="020B0503020204020204" pitchFamily="34" charset="-122"/>
            </a:endParaRPr>
          </a:p>
        </p:txBody>
      </p:sp>
    </p:spTree>
    <p:extLst>
      <p:ext uri="{BB962C8B-B14F-4D97-AF65-F5344CB8AC3E}">
        <p14:creationId xmlns:p14="http://schemas.microsoft.com/office/powerpoint/2010/main" val="26994120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099" y="543636"/>
            <a:ext cx="7032626" cy="685800"/>
          </a:xfrm>
        </p:spPr>
        <p:txBody>
          <a:bodyPr/>
          <a:lstStyle/>
          <a:p>
            <a:r>
              <a:rPr lang="zh-CN" altLang="en-US" b="0" dirty="0"/>
              <a:t>获取标签粉丝列表代码示例</a:t>
            </a: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4098" y="1543049"/>
            <a:ext cx="10077017" cy="2714625"/>
          </a:xfrm>
          <a:prstGeom prst="rect">
            <a:avLst/>
          </a:prstGeom>
        </p:spPr>
      </p:pic>
    </p:spTree>
    <p:extLst>
      <p:ext uri="{BB962C8B-B14F-4D97-AF65-F5344CB8AC3E}">
        <p14:creationId xmlns:p14="http://schemas.microsoft.com/office/powerpoint/2010/main" val="32164844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099" y="543636"/>
            <a:ext cx="7032626" cy="685800"/>
          </a:xfrm>
        </p:spPr>
        <p:txBody>
          <a:bodyPr/>
          <a:lstStyle/>
          <a:p>
            <a:r>
              <a:rPr lang="zh-CN" altLang="en-US" b="0" dirty="0"/>
              <a:t>获取标签粉丝列表输出</a:t>
            </a: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4098" y="1757363"/>
            <a:ext cx="7650269" cy="3186112"/>
          </a:xfrm>
          <a:prstGeom prst="rect">
            <a:avLst/>
          </a:prstGeom>
        </p:spPr>
      </p:pic>
    </p:spTree>
    <p:extLst>
      <p:ext uri="{BB962C8B-B14F-4D97-AF65-F5344CB8AC3E}">
        <p14:creationId xmlns:p14="http://schemas.microsoft.com/office/powerpoint/2010/main" val="35600559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p:txBody>
          <a:bodyPr/>
          <a:lstStyle/>
          <a:p>
            <a:r>
              <a:rPr lang="zh-CN" altLang="en-US" b="0" dirty="0"/>
              <a:t>课程概要</a:t>
            </a:r>
          </a:p>
        </p:txBody>
      </p:sp>
      <p:sp>
        <p:nvSpPr>
          <p:cNvPr id="3" name="文本框 2">
            <a:extLst>
              <a:ext uri="{FF2B5EF4-FFF2-40B4-BE49-F238E27FC236}">
                <a16:creationId xmlns:a16="http://schemas.microsoft.com/office/drawing/2014/main" id="{F53885A1-B9AB-4363-958C-A77EF5E35FF9}"/>
              </a:ext>
            </a:extLst>
          </p:cNvPr>
          <p:cNvSpPr txBox="1"/>
          <p:nvPr/>
        </p:nvSpPr>
        <p:spPr>
          <a:xfrm>
            <a:off x="1054100" y="1661651"/>
            <a:ext cx="10793771" cy="2585323"/>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dirty="0">
                <a:latin typeface="Calibri" panose="020F0502020204030204" pitchFamily="34" charset="0"/>
                <a:ea typeface="微软雅黑" panose="020B0503020204020204" pitchFamily="34" charset="-122"/>
              </a:rPr>
              <a:t>本次课程讲解如何使用微信提供的用户管理接口对关注微信公众号的用户进行管理。课程分为三部分：</a:t>
            </a:r>
            <a:endParaRPr lang="en-US" altLang="zh-CN" dirty="0">
              <a:latin typeface="Calibri" panose="020F0502020204030204" pitchFamily="34" charset="0"/>
              <a:ea typeface="微软雅黑" panose="020B0503020204020204" pitchFamily="34" charset="-122"/>
            </a:endParaRPr>
          </a:p>
          <a:p>
            <a:pPr lvl="1">
              <a:lnSpc>
                <a:spcPct val="150000"/>
              </a:lnSpc>
            </a:pPr>
            <a:r>
              <a:rPr lang="en-US" altLang="zh-CN" dirty="0">
                <a:latin typeface="Calibri" panose="020F0502020204030204" pitchFamily="34" charset="0"/>
                <a:ea typeface="微软雅黑" panose="020B0503020204020204" pitchFamily="34" charset="-122"/>
              </a:rPr>
              <a:t>1. </a:t>
            </a:r>
            <a:r>
              <a:rPr lang="zh-CN" altLang="en-US" dirty="0">
                <a:latin typeface="Calibri" panose="020F0502020204030204" pitchFamily="34" charset="0"/>
                <a:ea typeface="微软雅黑" panose="020B0503020204020204" pitchFamily="34" charset="-122"/>
              </a:rPr>
              <a:t>用户操作，包括获取列表、获取用户信息、修改用户名；</a:t>
            </a:r>
            <a:endParaRPr lang="en-US" altLang="zh-CN" dirty="0">
              <a:latin typeface="Calibri" panose="020F0502020204030204" pitchFamily="34" charset="0"/>
              <a:ea typeface="微软雅黑" panose="020B0503020204020204" pitchFamily="34" charset="-122"/>
            </a:endParaRPr>
          </a:p>
          <a:p>
            <a:pPr lvl="1">
              <a:lnSpc>
                <a:spcPct val="150000"/>
              </a:lnSpc>
            </a:pPr>
            <a:r>
              <a:rPr lang="en-US" altLang="zh-CN" dirty="0">
                <a:latin typeface="Calibri" panose="020F0502020204030204" pitchFamily="34" charset="0"/>
                <a:ea typeface="微软雅黑" panose="020B0503020204020204" pitchFamily="34" charset="-122"/>
              </a:rPr>
              <a:t>2. </a:t>
            </a:r>
            <a:r>
              <a:rPr lang="zh-CN" altLang="en-US" dirty="0">
                <a:latin typeface="Calibri" panose="020F0502020204030204" pitchFamily="34" charset="0"/>
                <a:ea typeface="微软雅黑" panose="020B0503020204020204" pitchFamily="34" charset="-122"/>
              </a:rPr>
              <a:t>操作标签，包括获取列表、创建、修改、删除；</a:t>
            </a:r>
            <a:endParaRPr lang="en-US" altLang="zh-CN" dirty="0">
              <a:latin typeface="Calibri" panose="020F0502020204030204" pitchFamily="34" charset="0"/>
              <a:ea typeface="微软雅黑" panose="020B0503020204020204" pitchFamily="34" charset="-122"/>
            </a:endParaRPr>
          </a:p>
          <a:p>
            <a:pPr lvl="1">
              <a:lnSpc>
                <a:spcPct val="150000"/>
              </a:lnSpc>
            </a:pPr>
            <a:r>
              <a:rPr lang="en-US" altLang="zh-CN" dirty="0">
                <a:latin typeface="Calibri" panose="020F0502020204030204" pitchFamily="34" charset="0"/>
                <a:ea typeface="微软雅黑" panose="020B0503020204020204" pitchFamily="34" charset="-122"/>
              </a:rPr>
              <a:t>3. </a:t>
            </a:r>
            <a:r>
              <a:rPr lang="zh-CN" altLang="en-US" dirty="0">
                <a:latin typeface="Calibri" panose="020F0502020204030204" pitchFamily="34" charset="0"/>
                <a:ea typeface="微软雅黑" panose="020B0503020204020204" pitchFamily="34" charset="-122"/>
              </a:rPr>
              <a:t>用标签对用户分组，包括批量为用户打标签、批量取消用户标签、获取某一标签下的用户</a:t>
            </a:r>
            <a:endParaRPr lang="en-US" altLang="zh-CN" dirty="0">
              <a:latin typeface="Calibri" panose="020F0502020204030204" pitchFamily="34" charset="0"/>
              <a:ea typeface="微软雅黑" panose="020B0503020204020204" pitchFamily="34" charset="-122"/>
            </a:endParaRPr>
          </a:p>
          <a:p>
            <a:pPr marL="285750" indent="-285750">
              <a:lnSpc>
                <a:spcPct val="150000"/>
              </a:lnSpc>
              <a:buFont typeface="Arial" panose="020B0604020202020204" pitchFamily="34" charset="0"/>
              <a:buChar char="•"/>
            </a:pPr>
            <a:r>
              <a:rPr lang="zh-CN" altLang="en-US" dirty="0">
                <a:latin typeface="Calibri" panose="020F0502020204030204" pitchFamily="34" charset="0"/>
                <a:ea typeface="微软雅黑" panose="020B0503020204020204" pitchFamily="34" charset="-122"/>
              </a:rPr>
              <a:t>一个课下练习：</a:t>
            </a:r>
            <a:endParaRPr lang="en-US" altLang="zh-CN" dirty="0">
              <a:latin typeface="Calibri" panose="020F0502020204030204" pitchFamily="34" charset="0"/>
              <a:ea typeface="微软雅黑" panose="020B0503020204020204" pitchFamily="34" charset="-122"/>
            </a:endParaRPr>
          </a:p>
          <a:p>
            <a:pPr lvl="1">
              <a:lnSpc>
                <a:spcPct val="150000"/>
              </a:lnSpc>
            </a:pPr>
            <a:r>
              <a:rPr lang="zh-CN" altLang="en-US" dirty="0">
                <a:latin typeface="Calibri" panose="020F0502020204030204" pitchFamily="34" charset="0"/>
                <a:ea typeface="微软雅黑" panose="020B0503020204020204" pitchFamily="34" charset="-122"/>
              </a:rPr>
              <a:t>实现黑名单管理接口</a:t>
            </a:r>
            <a:endParaRPr lang="en-US" altLang="zh-CN" dirty="0">
              <a:latin typeface="Calibri" panose="020F0502020204030204" pitchFamily="34" charset="0"/>
              <a:ea typeface="微软雅黑" panose="020B0503020204020204" pitchFamily="34" charset="-122"/>
            </a:endParaRPr>
          </a:p>
        </p:txBody>
      </p:sp>
    </p:spTree>
    <p:extLst>
      <p:ext uri="{BB962C8B-B14F-4D97-AF65-F5344CB8AC3E}">
        <p14:creationId xmlns:p14="http://schemas.microsoft.com/office/powerpoint/2010/main" val="94735460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100" y="543636"/>
            <a:ext cx="5818188" cy="685800"/>
          </a:xfrm>
        </p:spPr>
        <p:txBody>
          <a:bodyPr/>
          <a:lstStyle/>
          <a:p>
            <a:r>
              <a:rPr lang="zh-CN" altLang="en-US" b="0" dirty="0"/>
              <a:t>批量取消用户标签</a:t>
            </a:r>
          </a:p>
        </p:txBody>
      </p:sp>
      <p:sp>
        <p:nvSpPr>
          <p:cNvPr id="3" name="文本框 2"/>
          <p:cNvSpPr txBox="1"/>
          <p:nvPr/>
        </p:nvSpPr>
        <p:spPr>
          <a:xfrm>
            <a:off x="1054100" y="1614487"/>
            <a:ext cx="10947400" cy="4247317"/>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dirty="0">
                <a:latin typeface="Calibri" panose="020F0502020204030204" pitchFamily="34" charset="0"/>
                <a:ea typeface="微软雅黑" panose="020B0503020204020204" pitchFamily="34" charset="-122"/>
              </a:rPr>
              <a:t>接口：</a:t>
            </a:r>
            <a:endParaRPr lang="en-US" altLang="zh-CN" dirty="0">
              <a:latin typeface="Calibri" panose="020F0502020204030204" pitchFamily="34" charset="0"/>
              <a:ea typeface="微软雅黑" panose="020B0503020204020204" pitchFamily="34" charset="-122"/>
            </a:endParaRPr>
          </a:p>
          <a:p>
            <a:pPr lvl="1">
              <a:lnSpc>
                <a:spcPct val="150000"/>
              </a:lnSpc>
            </a:pPr>
            <a:r>
              <a:rPr lang="en-US" altLang="zh-CN" dirty="0">
                <a:latin typeface="Calibri" panose="020F0502020204030204" pitchFamily="34" charset="0"/>
                <a:ea typeface="微软雅黑" panose="020B0503020204020204" pitchFamily="34" charset="-122"/>
              </a:rPr>
              <a:t>https://api.weixin.qq.com/cgi-bin/tags/members/batchuntagging?access_token=ACCESS_TOKEN</a:t>
            </a:r>
          </a:p>
          <a:p>
            <a:pPr lvl="1">
              <a:lnSpc>
                <a:spcPct val="150000"/>
              </a:lnSpc>
            </a:pPr>
            <a:r>
              <a:rPr lang="en-US" altLang="zh-CN" dirty="0">
                <a:latin typeface="Calibri" panose="020F0502020204030204" pitchFamily="34" charset="0"/>
                <a:ea typeface="微软雅黑" panose="020B0503020204020204" pitchFamily="34" charset="-122"/>
              </a:rPr>
              <a:t>POST</a:t>
            </a:r>
            <a:r>
              <a:rPr lang="zh-CN" altLang="en-US" dirty="0">
                <a:latin typeface="Calibri" panose="020F0502020204030204" pitchFamily="34" charset="0"/>
                <a:ea typeface="微软雅黑" panose="020B0503020204020204" pitchFamily="34" charset="-122"/>
              </a:rPr>
              <a:t>提交数据</a:t>
            </a:r>
            <a:endParaRPr lang="en-US" altLang="zh-CN" dirty="0">
              <a:latin typeface="Calibri" panose="020F0502020204030204" pitchFamily="34" charset="0"/>
              <a:ea typeface="微软雅黑" panose="020B0503020204020204" pitchFamily="34" charset="-122"/>
            </a:endParaRPr>
          </a:p>
          <a:p>
            <a:pPr lvl="1">
              <a:lnSpc>
                <a:spcPct val="150000"/>
              </a:lnSpc>
            </a:pPr>
            <a:r>
              <a:rPr lang="en-US" altLang="zh-CN" dirty="0">
                <a:latin typeface="Calibri" panose="020F0502020204030204" pitchFamily="34" charset="0"/>
                <a:ea typeface="微软雅黑" panose="020B0503020204020204" pitchFamily="34" charset="-122"/>
              </a:rPr>
              <a:t>{</a:t>
            </a:r>
          </a:p>
          <a:p>
            <a:pPr lvl="1">
              <a:lnSpc>
                <a:spcPct val="150000"/>
              </a:lnSpc>
            </a:pPr>
            <a:r>
              <a:rPr lang="en-US" altLang="zh-CN" dirty="0">
                <a:latin typeface="Calibri" panose="020F0502020204030204" pitchFamily="34" charset="0"/>
                <a:ea typeface="微软雅黑" panose="020B0503020204020204" pitchFamily="34" charset="-122"/>
              </a:rPr>
              <a:t>  "</a:t>
            </a:r>
            <a:r>
              <a:rPr lang="en-US" altLang="zh-CN" dirty="0" err="1">
                <a:latin typeface="Calibri" panose="020F0502020204030204" pitchFamily="34" charset="0"/>
                <a:ea typeface="微软雅黑" panose="020B0503020204020204" pitchFamily="34" charset="-122"/>
              </a:rPr>
              <a:t>openid_list</a:t>
            </a:r>
            <a:r>
              <a:rPr lang="en-US" altLang="zh-CN" dirty="0">
                <a:latin typeface="Calibri" panose="020F0502020204030204" pitchFamily="34" charset="0"/>
                <a:ea typeface="微软雅黑" panose="020B0503020204020204" pitchFamily="34" charset="-122"/>
              </a:rPr>
              <a:t>" : [</a:t>
            </a:r>
            <a:endParaRPr lang="zh-CN" altLang="en-US" dirty="0">
              <a:latin typeface="Calibri" panose="020F0502020204030204" pitchFamily="34" charset="0"/>
              <a:ea typeface="微软雅黑" panose="020B0503020204020204" pitchFamily="34" charset="-122"/>
            </a:endParaRPr>
          </a:p>
          <a:p>
            <a:pPr lvl="1">
              <a:lnSpc>
                <a:spcPct val="150000"/>
              </a:lnSpc>
            </a:pPr>
            <a:r>
              <a:rPr lang="zh-CN" altLang="en-US" dirty="0">
                <a:latin typeface="Calibri" panose="020F0502020204030204" pitchFamily="34" charset="0"/>
                <a:ea typeface="微软雅黑" panose="020B0503020204020204" pitchFamily="34" charset="-122"/>
              </a:rPr>
              <a:t>    </a:t>
            </a:r>
            <a:r>
              <a:rPr lang="en-US" altLang="zh-CN" dirty="0">
                <a:latin typeface="Calibri" panose="020F0502020204030204" pitchFamily="34" charset="0"/>
                <a:ea typeface="微软雅黑" panose="020B0503020204020204" pitchFamily="34" charset="-122"/>
              </a:rPr>
              <a:t>"ocYxcuAEy30bX0NXmGn4ypqx3tI0",</a:t>
            </a:r>
          </a:p>
          <a:p>
            <a:pPr lvl="1">
              <a:lnSpc>
                <a:spcPct val="150000"/>
              </a:lnSpc>
            </a:pPr>
            <a:r>
              <a:rPr lang="en-US" altLang="zh-CN" dirty="0">
                <a:latin typeface="Calibri" panose="020F0502020204030204" pitchFamily="34" charset="0"/>
                <a:ea typeface="微软雅黑" panose="020B0503020204020204" pitchFamily="34" charset="-122"/>
              </a:rPr>
              <a:t>    "ocYxcuBt0mRugKZ7tGAHPnUaOW7Y"</a:t>
            </a:r>
          </a:p>
          <a:p>
            <a:pPr lvl="1">
              <a:lnSpc>
                <a:spcPct val="150000"/>
              </a:lnSpc>
            </a:pPr>
            <a:r>
              <a:rPr lang="en-US" altLang="zh-CN" dirty="0">
                <a:latin typeface="Calibri" panose="020F0502020204030204" pitchFamily="34" charset="0"/>
                <a:ea typeface="微软雅黑" panose="020B0503020204020204" pitchFamily="34" charset="-122"/>
              </a:rPr>
              <a:t>  ],</a:t>
            </a:r>
          </a:p>
          <a:p>
            <a:pPr lvl="1">
              <a:lnSpc>
                <a:spcPct val="150000"/>
              </a:lnSpc>
            </a:pPr>
            <a:r>
              <a:rPr lang="en-US" altLang="zh-CN" dirty="0">
                <a:latin typeface="Calibri" panose="020F0502020204030204" pitchFamily="34" charset="0"/>
                <a:ea typeface="微软雅黑" panose="020B0503020204020204" pitchFamily="34" charset="-122"/>
              </a:rPr>
              <a:t>  "</a:t>
            </a:r>
            <a:r>
              <a:rPr lang="en-US" altLang="zh-CN" dirty="0" err="1">
                <a:latin typeface="Calibri" panose="020F0502020204030204" pitchFamily="34" charset="0"/>
                <a:ea typeface="微软雅黑" panose="020B0503020204020204" pitchFamily="34" charset="-122"/>
              </a:rPr>
              <a:t>tagid</a:t>
            </a:r>
            <a:r>
              <a:rPr lang="en-US" altLang="zh-CN" dirty="0">
                <a:latin typeface="Calibri" panose="020F0502020204030204" pitchFamily="34" charset="0"/>
                <a:ea typeface="微软雅黑" panose="020B0503020204020204" pitchFamily="34" charset="-122"/>
              </a:rPr>
              <a:t>" : 134</a:t>
            </a:r>
          </a:p>
          <a:p>
            <a:pPr lvl="1">
              <a:lnSpc>
                <a:spcPct val="150000"/>
              </a:lnSpc>
            </a:pPr>
            <a:r>
              <a:rPr lang="en-US" altLang="zh-CN" dirty="0">
                <a:latin typeface="Calibri" panose="020F0502020204030204" pitchFamily="34" charset="0"/>
                <a:ea typeface="微软雅黑" panose="020B0503020204020204" pitchFamily="34" charset="-122"/>
              </a:rPr>
              <a:t>}</a:t>
            </a:r>
          </a:p>
        </p:txBody>
      </p:sp>
    </p:spTree>
    <p:extLst>
      <p:ext uri="{BB962C8B-B14F-4D97-AF65-F5344CB8AC3E}">
        <p14:creationId xmlns:p14="http://schemas.microsoft.com/office/powerpoint/2010/main" val="290227386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099" y="543636"/>
            <a:ext cx="7032626" cy="685800"/>
          </a:xfrm>
        </p:spPr>
        <p:txBody>
          <a:bodyPr/>
          <a:lstStyle/>
          <a:p>
            <a:r>
              <a:rPr lang="zh-CN" altLang="en-US" b="0" dirty="0"/>
              <a:t>批量取消用户标签代码</a:t>
            </a: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4099" y="1728787"/>
            <a:ext cx="9156111" cy="2714626"/>
          </a:xfrm>
          <a:prstGeom prst="rect">
            <a:avLst/>
          </a:prstGeom>
        </p:spPr>
      </p:pic>
    </p:spTree>
    <p:extLst>
      <p:ext uri="{BB962C8B-B14F-4D97-AF65-F5344CB8AC3E}">
        <p14:creationId xmlns:p14="http://schemas.microsoft.com/office/powerpoint/2010/main" val="302045609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文本框 1"/>
          <p:cNvSpPr txBox="1">
            <a:spLocks noChangeArrowheads="1"/>
          </p:cNvSpPr>
          <p:nvPr/>
        </p:nvSpPr>
        <p:spPr bwMode="auto">
          <a:xfrm>
            <a:off x="4016026" y="2049464"/>
            <a:ext cx="4813300" cy="11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sz="3200">
                <a:solidFill>
                  <a:schemeClr val="tx1"/>
                </a:solidFill>
                <a:latin typeface="Arial Narrow" pitchFamily="34" charset="0"/>
                <a:ea typeface="微软雅黑" pitchFamily="34" charset="-122"/>
              </a:defRPr>
            </a:lvl1pPr>
            <a:lvl2pPr marL="742950" indent="-285750">
              <a:spcBef>
                <a:spcPct val="20000"/>
              </a:spcBef>
              <a:buFont typeface="Arial" charset="0"/>
              <a:buChar char="–"/>
              <a:defRPr sz="2800">
                <a:solidFill>
                  <a:schemeClr val="tx1"/>
                </a:solidFill>
                <a:latin typeface="Arial Narrow" pitchFamily="34" charset="0"/>
                <a:ea typeface="微软雅黑" pitchFamily="34" charset="-122"/>
              </a:defRPr>
            </a:lvl2pPr>
            <a:lvl3pPr marL="1143000" indent="-228600">
              <a:spcBef>
                <a:spcPct val="20000"/>
              </a:spcBef>
              <a:buFont typeface="Arial" charset="0"/>
              <a:buChar char="•"/>
              <a:defRPr sz="2400">
                <a:solidFill>
                  <a:schemeClr val="tx1"/>
                </a:solidFill>
                <a:latin typeface="Arial Narrow" pitchFamily="34" charset="0"/>
                <a:ea typeface="微软雅黑" pitchFamily="34" charset="-122"/>
              </a:defRPr>
            </a:lvl3pPr>
            <a:lvl4pPr marL="1600200" indent="-228600">
              <a:spcBef>
                <a:spcPct val="20000"/>
              </a:spcBef>
              <a:buFont typeface="Arial" charset="0"/>
              <a:buChar char="–"/>
              <a:defRPr sz="2000">
                <a:solidFill>
                  <a:schemeClr val="tx1"/>
                </a:solidFill>
                <a:latin typeface="Arial Narrow" pitchFamily="34" charset="0"/>
                <a:ea typeface="微软雅黑" pitchFamily="34" charset="-122"/>
              </a:defRPr>
            </a:lvl4pPr>
            <a:lvl5pPr marL="2057400" indent="-228600">
              <a:spcBef>
                <a:spcPct val="20000"/>
              </a:spcBef>
              <a:buFont typeface="Arial" charset="0"/>
              <a:buChar char="»"/>
              <a:defRPr sz="2000">
                <a:solidFill>
                  <a:schemeClr val="tx1"/>
                </a:solidFill>
                <a:latin typeface="Arial Narrow" pitchFamily="34" charset="0"/>
                <a:ea typeface="微软雅黑" pitchFamily="34" charset="-122"/>
              </a:defRPr>
            </a:lvl5pPr>
            <a:lvl6pPr marL="25146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6pPr>
            <a:lvl7pPr marL="29718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7pPr>
            <a:lvl8pPr marL="34290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8pPr>
            <a:lvl9pPr marL="38862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9pPr>
          </a:lstStyle>
          <a:p>
            <a:pPr algn="ctr" eaLnBrk="1" hangingPunct="1">
              <a:spcBef>
                <a:spcPct val="0"/>
              </a:spcBef>
              <a:buFont typeface="Arial" charset="0"/>
              <a:buNone/>
            </a:pPr>
            <a:r>
              <a:rPr lang="zh-CN" altLang="en-US" sz="6600" dirty="0">
                <a:solidFill>
                  <a:srgbClr val="FF9933"/>
                </a:solidFill>
                <a:latin typeface="微软雅黑" pitchFamily="34" charset="-122"/>
              </a:rPr>
              <a:t>感谢聆听！</a:t>
            </a:r>
          </a:p>
        </p:txBody>
      </p:sp>
      <p:sp>
        <p:nvSpPr>
          <p:cNvPr id="3076" name="椭圆 4"/>
          <p:cNvSpPr>
            <a:spLocks noChangeArrowheads="1"/>
          </p:cNvSpPr>
          <p:nvPr/>
        </p:nvSpPr>
        <p:spPr bwMode="auto">
          <a:xfrm>
            <a:off x="6138334" y="3189289"/>
            <a:ext cx="71967" cy="53975"/>
          </a:xfrm>
          <a:prstGeom prst="ellipse">
            <a:avLst/>
          </a:prstGeom>
          <a:solidFill>
            <a:srgbClr val="95B3D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charset="0"/>
              <a:buChar char="•"/>
              <a:defRPr sz="3200">
                <a:solidFill>
                  <a:schemeClr val="tx1"/>
                </a:solidFill>
                <a:latin typeface="Arial Narrow" pitchFamily="34" charset="0"/>
                <a:ea typeface="微软雅黑" pitchFamily="34" charset="-122"/>
              </a:defRPr>
            </a:lvl1pPr>
            <a:lvl2pPr marL="742950" indent="-285750">
              <a:spcBef>
                <a:spcPct val="20000"/>
              </a:spcBef>
              <a:buFont typeface="Arial" charset="0"/>
              <a:buChar char="–"/>
              <a:defRPr sz="2800">
                <a:solidFill>
                  <a:schemeClr val="tx1"/>
                </a:solidFill>
                <a:latin typeface="Arial Narrow" pitchFamily="34" charset="0"/>
                <a:ea typeface="微软雅黑" pitchFamily="34" charset="-122"/>
              </a:defRPr>
            </a:lvl2pPr>
            <a:lvl3pPr marL="1143000" indent="-228600">
              <a:spcBef>
                <a:spcPct val="20000"/>
              </a:spcBef>
              <a:buFont typeface="Arial" charset="0"/>
              <a:buChar char="•"/>
              <a:defRPr sz="2400">
                <a:solidFill>
                  <a:schemeClr val="tx1"/>
                </a:solidFill>
                <a:latin typeface="Arial Narrow" pitchFamily="34" charset="0"/>
                <a:ea typeface="微软雅黑" pitchFamily="34" charset="-122"/>
              </a:defRPr>
            </a:lvl3pPr>
            <a:lvl4pPr marL="1600200" indent="-228600">
              <a:spcBef>
                <a:spcPct val="20000"/>
              </a:spcBef>
              <a:buFont typeface="Arial" charset="0"/>
              <a:buChar char="–"/>
              <a:defRPr sz="2000">
                <a:solidFill>
                  <a:schemeClr val="tx1"/>
                </a:solidFill>
                <a:latin typeface="Arial Narrow" pitchFamily="34" charset="0"/>
                <a:ea typeface="微软雅黑" pitchFamily="34" charset="-122"/>
              </a:defRPr>
            </a:lvl4pPr>
            <a:lvl5pPr marL="2057400" indent="-228600">
              <a:spcBef>
                <a:spcPct val="20000"/>
              </a:spcBef>
              <a:buFont typeface="Arial" charset="0"/>
              <a:buChar char="»"/>
              <a:defRPr sz="2000">
                <a:solidFill>
                  <a:schemeClr val="tx1"/>
                </a:solidFill>
                <a:latin typeface="Arial Narrow" pitchFamily="34" charset="0"/>
                <a:ea typeface="微软雅黑" pitchFamily="34" charset="-122"/>
              </a:defRPr>
            </a:lvl5pPr>
            <a:lvl6pPr marL="25146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6pPr>
            <a:lvl7pPr marL="29718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7pPr>
            <a:lvl8pPr marL="34290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8pPr>
            <a:lvl9pPr marL="38862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9pPr>
          </a:lstStyle>
          <a:p>
            <a:pPr algn="ctr" eaLnBrk="1" hangingPunct="1">
              <a:spcBef>
                <a:spcPct val="0"/>
              </a:spcBef>
              <a:buFont typeface="Arial" charset="0"/>
              <a:buNone/>
            </a:pPr>
            <a:endParaRPr lang="zh-CN" altLang="en-US" sz="1800">
              <a:solidFill>
                <a:srgbClr val="FFFFFF"/>
              </a:solidFill>
            </a:endParaRPr>
          </a:p>
        </p:txBody>
      </p:sp>
      <p:cxnSp>
        <p:nvCxnSpPr>
          <p:cNvPr id="3077" name="直接连接符 6"/>
          <p:cNvCxnSpPr>
            <a:cxnSpLocks noChangeShapeType="1"/>
          </p:cNvCxnSpPr>
          <p:nvPr/>
        </p:nvCxnSpPr>
        <p:spPr bwMode="auto">
          <a:xfrm>
            <a:off x="3699934" y="3211513"/>
            <a:ext cx="2300817" cy="0"/>
          </a:xfrm>
          <a:prstGeom prst="line">
            <a:avLst/>
          </a:prstGeom>
          <a:noFill/>
          <a:ln w="12700">
            <a:solidFill>
              <a:srgbClr val="95B3D7"/>
            </a:solidFill>
            <a:round/>
            <a:headEnd/>
            <a:tailEnd/>
          </a:ln>
          <a:extLst>
            <a:ext uri="{909E8E84-426E-40DD-AFC4-6F175D3DCCD1}">
              <a14:hiddenFill xmlns:a14="http://schemas.microsoft.com/office/drawing/2010/main">
                <a:noFill/>
              </a14:hiddenFill>
            </a:ext>
          </a:extLst>
        </p:spPr>
      </p:cxnSp>
      <p:cxnSp>
        <p:nvCxnSpPr>
          <p:cNvPr id="3078" name="直接连接符 7"/>
          <p:cNvCxnSpPr>
            <a:cxnSpLocks noChangeShapeType="1"/>
          </p:cNvCxnSpPr>
          <p:nvPr/>
        </p:nvCxnSpPr>
        <p:spPr bwMode="auto">
          <a:xfrm>
            <a:off x="6347884" y="3211513"/>
            <a:ext cx="2302933" cy="0"/>
          </a:xfrm>
          <a:prstGeom prst="line">
            <a:avLst/>
          </a:prstGeom>
          <a:noFill/>
          <a:ln w="12700">
            <a:solidFill>
              <a:srgbClr val="95B3D7"/>
            </a:solidFill>
            <a:round/>
            <a:headEnd/>
            <a:tailEnd/>
          </a:ln>
          <a:extLst>
            <a:ext uri="{909E8E84-426E-40DD-AFC4-6F175D3DCCD1}">
              <a14:hiddenFill xmlns:a14="http://schemas.microsoft.com/office/drawing/2010/main">
                <a:noFill/>
              </a14:hiddenFill>
            </a:ext>
          </a:extLst>
        </p:spPr>
      </p:cxnSp>
      <p:sp>
        <p:nvSpPr>
          <p:cNvPr id="3085" name="文本框 13"/>
          <p:cNvSpPr txBox="1">
            <a:spLocks noChangeArrowheads="1"/>
          </p:cNvSpPr>
          <p:nvPr/>
        </p:nvSpPr>
        <p:spPr bwMode="auto">
          <a:xfrm>
            <a:off x="3962401" y="3305176"/>
            <a:ext cx="4307417"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charset="0"/>
              <a:buChar char="•"/>
              <a:defRPr sz="3200">
                <a:solidFill>
                  <a:schemeClr val="tx1"/>
                </a:solidFill>
                <a:latin typeface="Arial Narrow" pitchFamily="34" charset="0"/>
                <a:ea typeface="微软雅黑" pitchFamily="34" charset="-122"/>
              </a:defRPr>
            </a:lvl1pPr>
            <a:lvl2pPr marL="742950" indent="-285750">
              <a:spcBef>
                <a:spcPct val="20000"/>
              </a:spcBef>
              <a:buFont typeface="Arial" charset="0"/>
              <a:buChar char="–"/>
              <a:defRPr sz="2800">
                <a:solidFill>
                  <a:schemeClr val="tx1"/>
                </a:solidFill>
                <a:latin typeface="Arial Narrow" pitchFamily="34" charset="0"/>
                <a:ea typeface="微软雅黑" pitchFamily="34" charset="-122"/>
              </a:defRPr>
            </a:lvl2pPr>
            <a:lvl3pPr marL="1143000" indent="-228600">
              <a:spcBef>
                <a:spcPct val="20000"/>
              </a:spcBef>
              <a:buFont typeface="Arial" charset="0"/>
              <a:buChar char="•"/>
              <a:defRPr sz="2400">
                <a:solidFill>
                  <a:schemeClr val="tx1"/>
                </a:solidFill>
                <a:latin typeface="Arial Narrow" pitchFamily="34" charset="0"/>
                <a:ea typeface="微软雅黑" pitchFamily="34" charset="-122"/>
              </a:defRPr>
            </a:lvl3pPr>
            <a:lvl4pPr marL="1600200" indent="-228600">
              <a:spcBef>
                <a:spcPct val="20000"/>
              </a:spcBef>
              <a:buFont typeface="Arial" charset="0"/>
              <a:buChar char="–"/>
              <a:defRPr sz="2000">
                <a:solidFill>
                  <a:schemeClr val="tx1"/>
                </a:solidFill>
                <a:latin typeface="Arial Narrow" pitchFamily="34" charset="0"/>
                <a:ea typeface="微软雅黑" pitchFamily="34" charset="-122"/>
              </a:defRPr>
            </a:lvl4pPr>
            <a:lvl5pPr marL="2057400" indent="-228600">
              <a:spcBef>
                <a:spcPct val="20000"/>
              </a:spcBef>
              <a:buFont typeface="Arial" charset="0"/>
              <a:buChar char="»"/>
              <a:defRPr sz="2000">
                <a:solidFill>
                  <a:schemeClr val="tx1"/>
                </a:solidFill>
                <a:latin typeface="Arial Narrow" pitchFamily="34" charset="0"/>
                <a:ea typeface="微软雅黑" pitchFamily="34" charset="-122"/>
              </a:defRPr>
            </a:lvl5pPr>
            <a:lvl6pPr marL="25146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6pPr>
            <a:lvl7pPr marL="29718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7pPr>
            <a:lvl8pPr marL="34290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8pPr>
            <a:lvl9pPr marL="38862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9pPr>
          </a:lstStyle>
          <a:p>
            <a:pPr algn="ctr" eaLnBrk="1" hangingPunct="1">
              <a:spcBef>
                <a:spcPct val="0"/>
              </a:spcBef>
              <a:buFont typeface="Arial" charset="0"/>
              <a:buNone/>
            </a:pPr>
            <a:r>
              <a:rPr lang="en-US" altLang="zh-CN" sz="1400" dirty="0">
                <a:solidFill>
                  <a:srgbClr val="FF9933"/>
                </a:solidFill>
                <a:latin typeface="Tempus Sans ITC" pitchFamily="82" charset="0"/>
              </a:rPr>
              <a:t>THANK YOU FOR YOUR ATTENTION</a:t>
            </a:r>
            <a:endParaRPr lang="zh-CN" altLang="en-US" sz="1400" dirty="0">
              <a:solidFill>
                <a:srgbClr val="FF9933"/>
              </a:solidFill>
              <a:latin typeface="Tempus Sans ITC" pitchFamily="82" charset="0"/>
            </a:endParaRPr>
          </a:p>
        </p:txBody>
      </p:sp>
    </p:spTree>
    <p:extLst>
      <p:ext uri="{BB962C8B-B14F-4D97-AF65-F5344CB8AC3E}">
        <p14:creationId xmlns:p14="http://schemas.microsoft.com/office/powerpoint/2010/main" val="24017245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100" y="543636"/>
            <a:ext cx="6143113" cy="685800"/>
          </a:xfrm>
        </p:spPr>
        <p:txBody>
          <a:bodyPr/>
          <a:lstStyle/>
          <a:p>
            <a:r>
              <a:rPr lang="zh-CN" altLang="en-US" b="0" dirty="0"/>
              <a:t>第一讲</a:t>
            </a:r>
          </a:p>
        </p:txBody>
      </p:sp>
      <p:sp>
        <p:nvSpPr>
          <p:cNvPr id="4" name="文本框 3"/>
          <p:cNvSpPr txBox="1"/>
          <p:nvPr/>
        </p:nvSpPr>
        <p:spPr>
          <a:xfrm>
            <a:off x="4144169" y="2571752"/>
            <a:ext cx="4242747" cy="1938992"/>
          </a:xfrm>
          <a:prstGeom prst="rect">
            <a:avLst/>
          </a:prstGeom>
          <a:noFill/>
        </p:spPr>
        <p:txBody>
          <a:bodyPr wrap="square" rtlCol="0">
            <a:spAutoFit/>
          </a:bodyPr>
          <a:lstStyle/>
          <a:p>
            <a:pPr marL="514350" indent="-514350">
              <a:lnSpc>
                <a:spcPct val="200000"/>
              </a:lnSpc>
              <a:buFont typeface="+mj-ea"/>
              <a:buAutoNum type="ea1JpnChsDbPeriod"/>
            </a:pPr>
            <a:r>
              <a:rPr lang="zh-CN" altLang="en-US" sz="2000" dirty="0">
                <a:solidFill>
                  <a:schemeClr val="accent6">
                    <a:lumMod val="75000"/>
                  </a:schemeClr>
                </a:solidFill>
                <a:latin typeface="微软雅黑" panose="020B0503020204020204" pitchFamily="34" charset="-122"/>
                <a:ea typeface="微软雅黑" panose="020B0503020204020204" pitchFamily="34" charset="-122"/>
              </a:rPr>
              <a:t>用户列表与信息</a:t>
            </a:r>
            <a:endPar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endParaRPr>
          </a:p>
          <a:p>
            <a:pPr marL="514350" indent="-514350">
              <a:lnSpc>
                <a:spcPct val="200000"/>
              </a:lnSpc>
              <a:buFont typeface="+mj-ea"/>
              <a:buAutoNum type="ea1JpnChsDbPeriod"/>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标签管理</a:t>
            </a:r>
            <a:endPar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endParaRPr>
          </a:p>
          <a:p>
            <a:pPr marL="514350" indent="-514350">
              <a:lnSpc>
                <a:spcPct val="200000"/>
              </a:lnSpc>
              <a:buFont typeface="+mj-ea"/>
              <a:buAutoNum type="ea1JpnChsDbPeriod"/>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用户标签</a:t>
            </a:r>
          </a:p>
        </p:txBody>
      </p:sp>
    </p:spTree>
    <p:extLst>
      <p:ext uri="{BB962C8B-B14F-4D97-AF65-F5344CB8AC3E}">
        <p14:creationId xmlns:p14="http://schemas.microsoft.com/office/powerpoint/2010/main" val="16803526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099" y="543636"/>
            <a:ext cx="7032626" cy="685800"/>
          </a:xfrm>
        </p:spPr>
        <p:txBody>
          <a:bodyPr/>
          <a:lstStyle/>
          <a:p>
            <a:r>
              <a:rPr lang="zh-CN" altLang="en-US" b="0" dirty="0"/>
              <a:t>获取用户列表</a:t>
            </a:r>
          </a:p>
        </p:txBody>
      </p:sp>
      <p:sp>
        <p:nvSpPr>
          <p:cNvPr id="3" name="文本框 2"/>
          <p:cNvSpPr txBox="1"/>
          <p:nvPr/>
        </p:nvSpPr>
        <p:spPr>
          <a:xfrm>
            <a:off x="1157288" y="1662835"/>
            <a:ext cx="10315575" cy="1711366"/>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zh-CN" altLang="en-US" dirty="0">
                <a:latin typeface="Calibri" panose="020F0502020204030204" pitchFamily="34" charset="0"/>
                <a:ea typeface="微软雅黑" panose="020B0503020204020204" pitchFamily="34" charset="-122"/>
              </a:rPr>
              <a:t>关注者列表由一串</a:t>
            </a:r>
            <a:r>
              <a:rPr lang="en-US" altLang="zh-CN" dirty="0">
                <a:latin typeface="Calibri" panose="020F0502020204030204" pitchFamily="34" charset="0"/>
                <a:ea typeface="微软雅黑" panose="020B0503020204020204" pitchFamily="34" charset="-122"/>
              </a:rPr>
              <a:t>OpenID</a:t>
            </a:r>
            <a:r>
              <a:rPr lang="zh-CN" altLang="en-US" dirty="0">
                <a:latin typeface="Calibri" panose="020F0502020204030204" pitchFamily="34" charset="0"/>
                <a:ea typeface="微软雅黑" panose="020B0503020204020204" pitchFamily="34" charset="-122"/>
              </a:rPr>
              <a:t>（加密后的微信号，每个用户对每个公众号的</a:t>
            </a:r>
            <a:r>
              <a:rPr lang="en-US" altLang="zh-CN" dirty="0">
                <a:latin typeface="Calibri" panose="020F0502020204030204" pitchFamily="34" charset="0"/>
                <a:ea typeface="微软雅黑" panose="020B0503020204020204" pitchFamily="34" charset="-122"/>
              </a:rPr>
              <a:t>OpenID</a:t>
            </a:r>
            <a:r>
              <a:rPr lang="zh-CN" altLang="en-US" dirty="0">
                <a:latin typeface="Calibri" panose="020F0502020204030204" pitchFamily="34" charset="0"/>
                <a:ea typeface="微软雅黑" panose="020B0503020204020204" pitchFamily="34" charset="-122"/>
              </a:rPr>
              <a:t>是唯一的）组成。一次拉取调用最多拉取</a:t>
            </a:r>
            <a:r>
              <a:rPr lang="en-US" altLang="zh-CN" dirty="0">
                <a:latin typeface="Calibri" panose="020F0502020204030204" pitchFamily="34" charset="0"/>
                <a:ea typeface="微软雅黑" panose="020B0503020204020204" pitchFamily="34" charset="-122"/>
              </a:rPr>
              <a:t>10000</a:t>
            </a:r>
            <a:r>
              <a:rPr lang="zh-CN" altLang="en-US" dirty="0">
                <a:latin typeface="Calibri" panose="020F0502020204030204" pitchFamily="34" charset="0"/>
                <a:ea typeface="微软雅黑" panose="020B0503020204020204" pitchFamily="34" charset="-122"/>
              </a:rPr>
              <a:t>个关注者的</a:t>
            </a:r>
            <a:r>
              <a:rPr lang="en-US" altLang="zh-CN" dirty="0">
                <a:latin typeface="Calibri" panose="020F0502020204030204" pitchFamily="34" charset="0"/>
                <a:ea typeface="微软雅黑" panose="020B0503020204020204" pitchFamily="34" charset="-122"/>
              </a:rPr>
              <a:t>OpenID</a:t>
            </a:r>
            <a:r>
              <a:rPr lang="zh-CN" altLang="en-US" dirty="0">
                <a:latin typeface="Calibri" panose="020F0502020204030204" pitchFamily="34" charset="0"/>
                <a:ea typeface="微软雅黑" panose="020B0503020204020204" pitchFamily="34" charset="-122"/>
              </a:rPr>
              <a:t>，可以通过多次拉取的方式来满足需求。</a:t>
            </a:r>
            <a:endParaRPr lang="en-US" altLang="zh-CN" dirty="0">
              <a:latin typeface="Calibri" panose="020F0502020204030204" pitchFamily="34" charset="0"/>
              <a:ea typeface="微软雅黑" panose="020B0503020204020204" pitchFamily="34" charset="-122"/>
            </a:endParaRPr>
          </a:p>
          <a:p>
            <a:pPr marL="342900" indent="-342900">
              <a:lnSpc>
                <a:spcPct val="150000"/>
              </a:lnSpc>
              <a:buFont typeface="Arial" panose="020B0604020202020204" pitchFamily="34" charset="0"/>
              <a:buChar char="•"/>
            </a:pPr>
            <a:r>
              <a:rPr lang="zh-CN" altLang="en-US" dirty="0">
                <a:latin typeface="Calibri" panose="020F0502020204030204" pitchFamily="34" charset="0"/>
                <a:ea typeface="微软雅黑" panose="020B0503020204020204" pitchFamily="34" charset="-122"/>
              </a:rPr>
              <a:t>接口：</a:t>
            </a:r>
            <a:endParaRPr lang="en-US" altLang="zh-CN" dirty="0">
              <a:latin typeface="Calibri" panose="020F0502020204030204" pitchFamily="34" charset="0"/>
              <a:ea typeface="微软雅黑" panose="020B0503020204020204" pitchFamily="34" charset="-122"/>
            </a:endParaRPr>
          </a:p>
          <a:p>
            <a:pPr lvl="1">
              <a:lnSpc>
                <a:spcPct val="150000"/>
              </a:lnSpc>
            </a:pPr>
            <a:r>
              <a:rPr lang="en-US" altLang="zh-CN" dirty="0">
                <a:latin typeface="Calibri" panose="020F0502020204030204" pitchFamily="34" charset="0"/>
                <a:ea typeface="微软雅黑" panose="020B0503020204020204" pitchFamily="34" charset="-122"/>
              </a:rPr>
              <a:t>https://api.weixin.qq.com/cgi-bin/user/get?access_token=ACCESS_TOKEN&amp;next_openid=NEXT_OPENID</a:t>
            </a:r>
            <a:endParaRPr lang="zh-CN" altLang="en-US" dirty="0">
              <a:latin typeface="Calibri" panose="020F0502020204030204" pitchFamily="34" charset="0"/>
              <a:ea typeface="微软雅黑" panose="020B0503020204020204" pitchFamily="34" charset="-122"/>
            </a:endParaRPr>
          </a:p>
        </p:txBody>
      </p:sp>
      <p:graphicFrame>
        <p:nvGraphicFramePr>
          <p:cNvPr id="4" name="表格 3"/>
          <p:cNvGraphicFramePr>
            <a:graphicFrameLocks noGrp="1"/>
          </p:cNvGraphicFramePr>
          <p:nvPr>
            <p:extLst/>
          </p:nvPr>
        </p:nvGraphicFramePr>
        <p:xfrm>
          <a:off x="1157288" y="3972232"/>
          <a:ext cx="9373062" cy="1866312"/>
        </p:xfrm>
        <a:graphic>
          <a:graphicData uri="http://schemas.openxmlformats.org/drawingml/2006/table">
            <a:tbl>
              <a:tblPr/>
              <a:tblGrid>
                <a:gridCol w="3129161">
                  <a:extLst>
                    <a:ext uri="{9D8B030D-6E8A-4147-A177-3AD203B41FA5}">
                      <a16:colId xmlns:a16="http://schemas.microsoft.com/office/drawing/2014/main" val="20000"/>
                    </a:ext>
                  </a:extLst>
                </a:gridCol>
                <a:gridCol w="3114740">
                  <a:extLst>
                    <a:ext uri="{9D8B030D-6E8A-4147-A177-3AD203B41FA5}">
                      <a16:colId xmlns:a16="http://schemas.microsoft.com/office/drawing/2014/main" val="20001"/>
                    </a:ext>
                  </a:extLst>
                </a:gridCol>
                <a:gridCol w="3129161">
                  <a:extLst>
                    <a:ext uri="{9D8B030D-6E8A-4147-A177-3AD203B41FA5}">
                      <a16:colId xmlns:a16="http://schemas.microsoft.com/office/drawing/2014/main" val="20002"/>
                    </a:ext>
                  </a:extLst>
                </a:gridCol>
              </a:tblGrid>
              <a:tr h="497683">
                <a:tc>
                  <a:txBody>
                    <a:bodyPr/>
                    <a:lstStyle/>
                    <a:p>
                      <a:pPr latinLnBrk="1"/>
                      <a:r>
                        <a:rPr lang="zh-CN" altLang="en-US">
                          <a:effectLst/>
                        </a:rPr>
                        <a:t>参数</a:t>
                      </a:r>
                    </a:p>
                  </a:txBody>
                  <a:tcPr>
                    <a:lnL>
                      <a:noFill/>
                    </a:lnL>
                    <a:lnR>
                      <a:noFill/>
                    </a:lnR>
                    <a:lnT>
                      <a:noFill/>
                    </a:lnT>
                    <a:lnB>
                      <a:noFill/>
                    </a:lnB>
                  </a:tcPr>
                </a:tc>
                <a:tc>
                  <a:txBody>
                    <a:bodyPr/>
                    <a:lstStyle/>
                    <a:p>
                      <a:pPr latinLnBrk="1"/>
                      <a:r>
                        <a:rPr lang="zh-CN" altLang="en-US" dirty="0">
                          <a:effectLst/>
                        </a:rPr>
                        <a:t>是否必须</a:t>
                      </a:r>
                    </a:p>
                  </a:txBody>
                  <a:tcPr>
                    <a:lnL>
                      <a:noFill/>
                    </a:lnL>
                    <a:lnR>
                      <a:noFill/>
                    </a:lnR>
                    <a:lnT>
                      <a:noFill/>
                    </a:lnT>
                    <a:lnB>
                      <a:noFill/>
                    </a:lnB>
                  </a:tcPr>
                </a:tc>
                <a:tc>
                  <a:txBody>
                    <a:bodyPr/>
                    <a:lstStyle/>
                    <a:p>
                      <a:pPr latinLnBrk="1"/>
                      <a:r>
                        <a:rPr lang="zh-CN" altLang="en-US">
                          <a:effectLst/>
                        </a:rPr>
                        <a:t>说明</a:t>
                      </a:r>
                    </a:p>
                  </a:txBody>
                  <a:tcPr>
                    <a:lnL>
                      <a:noFill/>
                    </a:lnL>
                    <a:lnR>
                      <a:noFill/>
                    </a:lnR>
                    <a:lnT>
                      <a:noFill/>
                    </a:lnT>
                    <a:lnB>
                      <a:noFill/>
                    </a:lnB>
                  </a:tcPr>
                </a:tc>
                <a:extLst>
                  <a:ext uri="{0D108BD9-81ED-4DB2-BD59-A6C34878D82A}">
                    <a16:rowId xmlns:a16="http://schemas.microsoft.com/office/drawing/2014/main" val="10000"/>
                  </a:ext>
                </a:extLst>
              </a:tr>
              <a:tr h="497683">
                <a:tc>
                  <a:txBody>
                    <a:bodyPr/>
                    <a:lstStyle/>
                    <a:p>
                      <a:r>
                        <a:rPr lang="en-US" dirty="0" err="1"/>
                        <a:t>access_token</a:t>
                      </a:r>
                      <a:endParaRPr lang="en-US" dirty="0"/>
                    </a:p>
                  </a:txBody>
                  <a:tcPr anchor="ctr">
                    <a:lnL>
                      <a:noFill/>
                    </a:lnL>
                    <a:lnR>
                      <a:noFill/>
                    </a:lnR>
                    <a:lnT>
                      <a:noFill/>
                    </a:lnT>
                    <a:lnB>
                      <a:noFill/>
                    </a:lnB>
                  </a:tcPr>
                </a:tc>
                <a:tc>
                  <a:txBody>
                    <a:bodyPr/>
                    <a:lstStyle/>
                    <a:p>
                      <a:r>
                        <a:rPr lang="zh-CN" altLang="en-US"/>
                        <a:t>是</a:t>
                      </a:r>
                    </a:p>
                  </a:txBody>
                  <a:tcPr anchor="ctr">
                    <a:lnL>
                      <a:noFill/>
                    </a:lnL>
                    <a:lnR>
                      <a:noFill/>
                    </a:lnR>
                    <a:lnT>
                      <a:noFill/>
                    </a:lnT>
                    <a:lnB>
                      <a:noFill/>
                    </a:lnB>
                  </a:tcPr>
                </a:tc>
                <a:tc>
                  <a:txBody>
                    <a:bodyPr/>
                    <a:lstStyle/>
                    <a:p>
                      <a:r>
                        <a:rPr lang="zh-CN" altLang="en-US"/>
                        <a:t>调用接口凭证</a:t>
                      </a:r>
                    </a:p>
                  </a:txBody>
                  <a:tcPr anchor="ctr">
                    <a:lnL>
                      <a:noFill/>
                    </a:lnL>
                    <a:lnR>
                      <a:noFill/>
                    </a:lnR>
                    <a:lnT>
                      <a:noFill/>
                    </a:lnT>
                    <a:lnB>
                      <a:noFill/>
                    </a:lnB>
                  </a:tcPr>
                </a:tc>
                <a:extLst>
                  <a:ext uri="{0D108BD9-81ED-4DB2-BD59-A6C34878D82A}">
                    <a16:rowId xmlns:a16="http://schemas.microsoft.com/office/drawing/2014/main" val="10001"/>
                  </a:ext>
                </a:extLst>
              </a:tr>
              <a:tr h="870946">
                <a:tc>
                  <a:txBody>
                    <a:bodyPr/>
                    <a:lstStyle/>
                    <a:p>
                      <a:r>
                        <a:rPr lang="en-US"/>
                        <a:t>next_openid</a:t>
                      </a:r>
                    </a:p>
                  </a:txBody>
                  <a:tcPr anchor="ctr">
                    <a:lnL>
                      <a:noFill/>
                    </a:lnL>
                    <a:lnR>
                      <a:noFill/>
                    </a:lnR>
                    <a:lnT>
                      <a:noFill/>
                    </a:lnT>
                    <a:lnB>
                      <a:noFill/>
                    </a:lnB>
                  </a:tcPr>
                </a:tc>
                <a:tc>
                  <a:txBody>
                    <a:bodyPr/>
                    <a:lstStyle/>
                    <a:p>
                      <a:r>
                        <a:rPr lang="zh-CN" altLang="en-US"/>
                        <a:t>是</a:t>
                      </a:r>
                    </a:p>
                  </a:txBody>
                  <a:tcPr anchor="ctr">
                    <a:lnL>
                      <a:noFill/>
                    </a:lnL>
                    <a:lnR>
                      <a:noFill/>
                    </a:lnR>
                    <a:lnT>
                      <a:noFill/>
                    </a:lnT>
                    <a:lnB>
                      <a:noFill/>
                    </a:lnB>
                  </a:tcPr>
                </a:tc>
                <a:tc>
                  <a:txBody>
                    <a:bodyPr/>
                    <a:lstStyle/>
                    <a:p>
                      <a:r>
                        <a:rPr lang="zh-CN" altLang="en-US" dirty="0"/>
                        <a:t>第一个拉取的</a:t>
                      </a:r>
                      <a:r>
                        <a:rPr lang="en-US" altLang="zh-CN" dirty="0"/>
                        <a:t>OPENID</a:t>
                      </a:r>
                      <a:r>
                        <a:rPr lang="zh-CN" altLang="en-US" dirty="0"/>
                        <a:t>，不填默认从头开始拉取</a:t>
                      </a:r>
                    </a:p>
                  </a:txBody>
                  <a:tcPr anchor="ctr">
                    <a:lnL>
                      <a:noFill/>
                    </a:lnL>
                    <a:lnR>
                      <a:noFill/>
                    </a:lnR>
                    <a:lnT>
                      <a:noFill/>
                    </a:lnT>
                    <a:lnB>
                      <a:noFill/>
                    </a:lnB>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7671361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099" y="543636"/>
            <a:ext cx="7032626" cy="685800"/>
          </a:xfrm>
        </p:spPr>
        <p:txBody>
          <a:bodyPr/>
          <a:lstStyle/>
          <a:p>
            <a:r>
              <a:rPr lang="zh-CN" altLang="en-US" b="0" dirty="0"/>
              <a:t>获取用户列表返回值</a:t>
            </a:r>
          </a:p>
        </p:txBody>
      </p:sp>
      <p:sp>
        <p:nvSpPr>
          <p:cNvPr id="3" name="文本框 2"/>
          <p:cNvSpPr txBox="1"/>
          <p:nvPr/>
        </p:nvSpPr>
        <p:spPr>
          <a:xfrm>
            <a:off x="1157288" y="1662835"/>
            <a:ext cx="10315575" cy="1711366"/>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zh-CN" altLang="en-US" dirty="0">
                <a:latin typeface="Calibri" panose="020F0502020204030204" pitchFamily="34" charset="0"/>
                <a:ea typeface="微软雅黑" panose="020B0503020204020204" pitchFamily="34" charset="-122"/>
              </a:rPr>
              <a:t>正确：</a:t>
            </a:r>
            <a:endParaRPr lang="en-US" altLang="zh-CN" dirty="0">
              <a:latin typeface="Calibri" panose="020F0502020204030204" pitchFamily="34" charset="0"/>
              <a:ea typeface="微软雅黑" panose="020B0503020204020204" pitchFamily="34" charset="-122"/>
            </a:endParaRPr>
          </a:p>
          <a:p>
            <a:pPr lvl="1">
              <a:lnSpc>
                <a:spcPct val="150000"/>
              </a:lnSpc>
            </a:pPr>
            <a:r>
              <a:rPr lang="en-US" altLang="zh-CN" dirty="0">
                <a:latin typeface="Calibri" panose="020F0502020204030204" pitchFamily="34" charset="0"/>
              </a:rPr>
              <a:t>{"total":2,"count":2,"data":{"</a:t>
            </a:r>
            <a:r>
              <a:rPr lang="en-US" altLang="zh-CN" dirty="0" err="1">
                <a:latin typeface="Calibri" panose="020F0502020204030204" pitchFamily="34" charset="0"/>
              </a:rPr>
              <a:t>openid</a:t>
            </a:r>
            <a:r>
              <a:rPr lang="en-US" altLang="zh-CN" dirty="0">
                <a:latin typeface="Calibri" panose="020F0502020204030204" pitchFamily="34" charset="0"/>
              </a:rPr>
              <a:t>":["","OPENID1","OPENID2"]},"next_</a:t>
            </a:r>
            <a:r>
              <a:rPr lang="en-US" altLang="zh-CN" dirty="0" err="1">
                <a:latin typeface="Calibri" panose="020F0502020204030204" pitchFamily="34" charset="0"/>
              </a:rPr>
              <a:t>openid</a:t>
            </a:r>
            <a:r>
              <a:rPr lang="en-US" altLang="zh-CN" dirty="0">
                <a:latin typeface="Calibri" panose="020F0502020204030204" pitchFamily="34" charset="0"/>
              </a:rPr>
              <a:t>":"NEXT_OPENID"}</a:t>
            </a:r>
            <a:endParaRPr lang="en-US" altLang="zh-CN" dirty="0">
              <a:latin typeface="Calibri" panose="020F0502020204030204" pitchFamily="34" charset="0"/>
              <a:ea typeface="微软雅黑" panose="020B0503020204020204" pitchFamily="34" charset="-122"/>
            </a:endParaRPr>
          </a:p>
          <a:p>
            <a:pPr marL="342900" indent="-342900">
              <a:lnSpc>
                <a:spcPct val="150000"/>
              </a:lnSpc>
              <a:buFont typeface="Arial" panose="020B0604020202020204" pitchFamily="34" charset="0"/>
              <a:buChar char="•"/>
            </a:pPr>
            <a:r>
              <a:rPr lang="zh-CN" altLang="en-US" dirty="0">
                <a:latin typeface="Calibri" panose="020F0502020204030204" pitchFamily="34" charset="0"/>
                <a:ea typeface="微软雅黑" panose="020B0503020204020204" pitchFamily="34" charset="-122"/>
              </a:rPr>
              <a:t>错误：</a:t>
            </a:r>
            <a:endParaRPr lang="en-US" altLang="zh-CN" dirty="0">
              <a:latin typeface="Calibri" panose="020F0502020204030204" pitchFamily="34" charset="0"/>
              <a:ea typeface="微软雅黑" panose="020B0503020204020204" pitchFamily="34" charset="-122"/>
            </a:endParaRPr>
          </a:p>
          <a:p>
            <a:pPr lvl="1">
              <a:lnSpc>
                <a:spcPct val="150000"/>
              </a:lnSpc>
            </a:pPr>
            <a:r>
              <a:rPr lang="en-US" altLang="zh-CN" dirty="0">
                <a:latin typeface="Calibri" panose="020F0502020204030204" pitchFamily="34" charset="0"/>
              </a:rPr>
              <a:t>{"errcode":40013,"errmsg":"invalid </a:t>
            </a:r>
            <a:r>
              <a:rPr lang="en-US" altLang="zh-CN" dirty="0" err="1">
                <a:latin typeface="Calibri" panose="020F0502020204030204" pitchFamily="34" charset="0"/>
              </a:rPr>
              <a:t>appid</a:t>
            </a:r>
            <a:r>
              <a:rPr lang="en-US" altLang="zh-CN" dirty="0">
                <a:latin typeface="Calibri" panose="020F0502020204030204" pitchFamily="34" charset="0"/>
              </a:rPr>
              <a:t>"}</a:t>
            </a:r>
          </a:p>
        </p:txBody>
      </p:sp>
      <p:graphicFrame>
        <p:nvGraphicFramePr>
          <p:cNvPr id="5" name="表格 4"/>
          <p:cNvGraphicFramePr>
            <a:graphicFrameLocks noGrp="1"/>
          </p:cNvGraphicFramePr>
          <p:nvPr>
            <p:extLst/>
          </p:nvPr>
        </p:nvGraphicFramePr>
        <p:xfrm>
          <a:off x="1157288" y="3907858"/>
          <a:ext cx="9058276" cy="2424115"/>
        </p:xfrm>
        <a:graphic>
          <a:graphicData uri="http://schemas.openxmlformats.org/drawingml/2006/table">
            <a:tbl>
              <a:tblPr/>
              <a:tblGrid>
                <a:gridCol w="4529138">
                  <a:extLst>
                    <a:ext uri="{9D8B030D-6E8A-4147-A177-3AD203B41FA5}">
                      <a16:colId xmlns:a16="http://schemas.microsoft.com/office/drawing/2014/main" val="20000"/>
                    </a:ext>
                  </a:extLst>
                </a:gridCol>
                <a:gridCol w="4529138">
                  <a:extLst>
                    <a:ext uri="{9D8B030D-6E8A-4147-A177-3AD203B41FA5}">
                      <a16:colId xmlns:a16="http://schemas.microsoft.com/office/drawing/2014/main" val="20001"/>
                    </a:ext>
                  </a:extLst>
                </a:gridCol>
              </a:tblGrid>
              <a:tr h="484823">
                <a:tc>
                  <a:txBody>
                    <a:bodyPr/>
                    <a:lstStyle/>
                    <a:p>
                      <a:pPr latinLnBrk="1"/>
                      <a:r>
                        <a:rPr lang="zh-CN" altLang="en-US" dirty="0">
                          <a:effectLst/>
                        </a:rPr>
                        <a:t>参数</a:t>
                      </a:r>
                    </a:p>
                  </a:txBody>
                  <a:tcPr>
                    <a:lnL>
                      <a:noFill/>
                    </a:lnL>
                    <a:lnR>
                      <a:noFill/>
                    </a:lnR>
                    <a:lnT>
                      <a:noFill/>
                    </a:lnT>
                    <a:lnB>
                      <a:noFill/>
                    </a:lnB>
                  </a:tcPr>
                </a:tc>
                <a:tc>
                  <a:txBody>
                    <a:bodyPr/>
                    <a:lstStyle/>
                    <a:p>
                      <a:pPr latinLnBrk="1"/>
                      <a:r>
                        <a:rPr lang="zh-CN" altLang="en-US" dirty="0">
                          <a:effectLst/>
                        </a:rPr>
                        <a:t>说明</a:t>
                      </a:r>
                    </a:p>
                  </a:txBody>
                  <a:tcPr>
                    <a:lnL>
                      <a:noFill/>
                    </a:lnL>
                    <a:lnR>
                      <a:noFill/>
                    </a:lnR>
                    <a:lnT>
                      <a:noFill/>
                    </a:lnT>
                    <a:lnB>
                      <a:noFill/>
                    </a:lnB>
                  </a:tcPr>
                </a:tc>
                <a:extLst>
                  <a:ext uri="{0D108BD9-81ED-4DB2-BD59-A6C34878D82A}">
                    <a16:rowId xmlns:a16="http://schemas.microsoft.com/office/drawing/2014/main" val="10000"/>
                  </a:ext>
                </a:extLst>
              </a:tr>
              <a:tr h="484823">
                <a:tc>
                  <a:txBody>
                    <a:bodyPr/>
                    <a:lstStyle/>
                    <a:p>
                      <a:r>
                        <a:rPr lang="en-US"/>
                        <a:t>total</a:t>
                      </a:r>
                    </a:p>
                  </a:txBody>
                  <a:tcPr anchor="ctr">
                    <a:lnL>
                      <a:noFill/>
                    </a:lnL>
                    <a:lnR>
                      <a:noFill/>
                    </a:lnR>
                    <a:lnT>
                      <a:noFill/>
                    </a:lnT>
                    <a:lnB>
                      <a:noFill/>
                    </a:lnB>
                  </a:tcPr>
                </a:tc>
                <a:tc>
                  <a:txBody>
                    <a:bodyPr/>
                    <a:lstStyle/>
                    <a:p>
                      <a:r>
                        <a:rPr lang="zh-CN" altLang="en-US"/>
                        <a:t>关注该公众账号的总用户数</a:t>
                      </a:r>
                    </a:p>
                  </a:txBody>
                  <a:tcPr anchor="ctr">
                    <a:lnL>
                      <a:noFill/>
                    </a:lnL>
                    <a:lnR>
                      <a:noFill/>
                    </a:lnR>
                    <a:lnT>
                      <a:noFill/>
                    </a:lnT>
                    <a:lnB>
                      <a:noFill/>
                    </a:lnB>
                  </a:tcPr>
                </a:tc>
                <a:extLst>
                  <a:ext uri="{0D108BD9-81ED-4DB2-BD59-A6C34878D82A}">
                    <a16:rowId xmlns:a16="http://schemas.microsoft.com/office/drawing/2014/main" val="10001"/>
                  </a:ext>
                </a:extLst>
              </a:tr>
              <a:tr h="484823">
                <a:tc>
                  <a:txBody>
                    <a:bodyPr/>
                    <a:lstStyle/>
                    <a:p>
                      <a:r>
                        <a:rPr lang="en-US"/>
                        <a:t>count</a:t>
                      </a:r>
                    </a:p>
                  </a:txBody>
                  <a:tcPr anchor="ctr">
                    <a:lnL>
                      <a:noFill/>
                    </a:lnL>
                    <a:lnR>
                      <a:noFill/>
                    </a:lnR>
                    <a:lnT>
                      <a:noFill/>
                    </a:lnT>
                    <a:lnB>
                      <a:noFill/>
                    </a:lnB>
                  </a:tcPr>
                </a:tc>
                <a:tc>
                  <a:txBody>
                    <a:bodyPr/>
                    <a:lstStyle/>
                    <a:p>
                      <a:r>
                        <a:rPr lang="zh-CN" altLang="en-US"/>
                        <a:t>拉取的</a:t>
                      </a:r>
                      <a:r>
                        <a:rPr lang="en-US" altLang="zh-CN"/>
                        <a:t>OPENID</a:t>
                      </a:r>
                      <a:r>
                        <a:rPr lang="zh-CN" altLang="en-US"/>
                        <a:t>个数，最大值为</a:t>
                      </a:r>
                      <a:r>
                        <a:rPr lang="en-US" altLang="zh-CN"/>
                        <a:t>10000</a:t>
                      </a:r>
                    </a:p>
                  </a:txBody>
                  <a:tcPr anchor="ctr">
                    <a:lnL>
                      <a:noFill/>
                    </a:lnL>
                    <a:lnR>
                      <a:noFill/>
                    </a:lnR>
                    <a:lnT>
                      <a:noFill/>
                    </a:lnT>
                    <a:lnB>
                      <a:noFill/>
                    </a:lnB>
                  </a:tcPr>
                </a:tc>
                <a:extLst>
                  <a:ext uri="{0D108BD9-81ED-4DB2-BD59-A6C34878D82A}">
                    <a16:rowId xmlns:a16="http://schemas.microsoft.com/office/drawing/2014/main" val="10002"/>
                  </a:ext>
                </a:extLst>
              </a:tr>
              <a:tr h="484823">
                <a:tc>
                  <a:txBody>
                    <a:bodyPr/>
                    <a:lstStyle/>
                    <a:p>
                      <a:r>
                        <a:rPr lang="en-US"/>
                        <a:t>data</a:t>
                      </a:r>
                    </a:p>
                  </a:txBody>
                  <a:tcPr anchor="ctr">
                    <a:lnL>
                      <a:noFill/>
                    </a:lnL>
                    <a:lnR>
                      <a:noFill/>
                    </a:lnR>
                    <a:lnT>
                      <a:noFill/>
                    </a:lnT>
                    <a:lnB>
                      <a:noFill/>
                    </a:lnB>
                  </a:tcPr>
                </a:tc>
                <a:tc>
                  <a:txBody>
                    <a:bodyPr/>
                    <a:lstStyle/>
                    <a:p>
                      <a:r>
                        <a:rPr lang="zh-CN" altLang="en-US"/>
                        <a:t>列表数据，</a:t>
                      </a:r>
                      <a:r>
                        <a:rPr lang="en-US"/>
                        <a:t>OPENID</a:t>
                      </a:r>
                      <a:r>
                        <a:rPr lang="zh-CN" altLang="en-US"/>
                        <a:t>的列表</a:t>
                      </a:r>
                    </a:p>
                  </a:txBody>
                  <a:tcPr anchor="ctr">
                    <a:lnL>
                      <a:noFill/>
                    </a:lnL>
                    <a:lnR>
                      <a:noFill/>
                    </a:lnR>
                    <a:lnT>
                      <a:noFill/>
                    </a:lnT>
                    <a:lnB>
                      <a:noFill/>
                    </a:lnB>
                  </a:tcPr>
                </a:tc>
                <a:extLst>
                  <a:ext uri="{0D108BD9-81ED-4DB2-BD59-A6C34878D82A}">
                    <a16:rowId xmlns:a16="http://schemas.microsoft.com/office/drawing/2014/main" val="10003"/>
                  </a:ext>
                </a:extLst>
              </a:tr>
              <a:tr h="484823">
                <a:tc>
                  <a:txBody>
                    <a:bodyPr/>
                    <a:lstStyle/>
                    <a:p>
                      <a:r>
                        <a:rPr lang="en-US"/>
                        <a:t>next_openid</a:t>
                      </a:r>
                    </a:p>
                  </a:txBody>
                  <a:tcPr anchor="ctr">
                    <a:lnL>
                      <a:noFill/>
                    </a:lnL>
                    <a:lnR>
                      <a:noFill/>
                    </a:lnR>
                    <a:lnT>
                      <a:noFill/>
                    </a:lnT>
                    <a:lnB>
                      <a:noFill/>
                    </a:lnB>
                  </a:tcPr>
                </a:tc>
                <a:tc>
                  <a:txBody>
                    <a:bodyPr/>
                    <a:lstStyle/>
                    <a:p>
                      <a:r>
                        <a:rPr lang="zh-CN" altLang="en-US" dirty="0"/>
                        <a:t>拉取列表的最后一个用户的</a:t>
                      </a:r>
                      <a:r>
                        <a:rPr lang="en-US" dirty="0"/>
                        <a:t>OPENID</a:t>
                      </a:r>
                    </a:p>
                  </a:txBody>
                  <a:tcPr anchor="ctr">
                    <a:lnL>
                      <a:noFill/>
                    </a:lnL>
                    <a:lnR>
                      <a:noFill/>
                    </a:lnR>
                    <a:lnT>
                      <a:noFill/>
                    </a:lnT>
                    <a:lnB>
                      <a:noFill/>
                    </a:lnB>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4327766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099" y="543636"/>
            <a:ext cx="7032626" cy="685800"/>
          </a:xfrm>
        </p:spPr>
        <p:txBody>
          <a:bodyPr/>
          <a:lstStyle/>
          <a:p>
            <a:r>
              <a:rPr lang="zh-CN" altLang="en-US" b="0" dirty="0"/>
              <a:t>获取用户列表结果</a:t>
            </a: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4098" y="1547812"/>
            <a:ext cx="8716357" cy="4124325"/>
          </a:xfrm>
          <a:prstGeom prst="rect">
            <a:avLst/>
          </a:prstGeom>
        </p:spPr>
      </p:pic>
    </p:spTree>
    <p:extLst>
      <p:ext uri="{BB962C8B-B14F-4D97-AF65-F5344CB8AC3E}">
        <p14:creationId xmlns:p14="http://schemas.microsoft.com/office/powerpoint/2010/main" val="26850737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099" y="543636"/>
            <a:ext cx="7032626" cy="685800"/>
          </a:xfrm>
        </p:spPr>
        <p:txBody>
          <a:bodyPr/>
          <a:lstStyle/>
          <a:p>
            <a:r>
              <a:rPr lang="zh-CN" altLang="en-US" b="0" dirty="0"/>
              <a:t>获取用户信息</a:t>
            </a:r>
          </a:p>
        </p:txBody>
      </p:sp>
      <p:sp>
        <p:nvSpPr>
          <p:cNvPr id="3" name="文本框 2"/>
          <p:cNvSpPr txBox="1"/>
          <p:nvPr/>
        </p:nvSpPr>
        <p:spPr>
          <a:xfrm>
            <a:off x="1054099" y="1714500"/>
            <a:ext cx="10618789" cy="880369"/>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zh-CN" altLang="en-US" dirty="0">
                <a:latin typeface="Calibri" panose="020F0502020204030204" pitchFamily="34" charset="0"/>
                <a:ea typeface="微软雅黑" panose="020B0503020204020204" pitchFamily="34" charset="-122"/>
              </a:rPr>
              <a:t>接口：</a:t>
            </a:r>
            <a:endParaRPr lang="en-US" altLang="zh-CN" dirty="0">
              <a:latin typeface="Calibri" panose="020F0502020204030204" pitchFamily="34" charset="0"/>
              <a:ea typeface="微软雅黑" panose="020B0503020204020204" pitchFamily="34" charset="-122"/>
            </a:endParaRPr>
          </a:p>
          <a:p>
            <a:pPr lvl="1">
              <a:lnSpc>
                <a:spcPct val="150000"/>
              </a:lnSpc>
            </a:pPr>
            <a:r>
              <a:rPr lang="en-US" altLang="zh-CN" dirty="0">
                <a:latin typeface="Calibri" panose="020F0502020204030204" pitchFamily="34" charset="0"/>
                <a:ea typeface="微软雅黑" panose="020B0503020204020204" pitchFamily="34" charset="-122"/>
              </a:rPr>
              <a:t>https://api.weixin.qq.com/cgi-bin/user/info?access_token=ACCESS_TOKEN&amp;openid=OPENID&amp;lang=zh_CN</a:t>
            </a:r>
            <a:endParaRPr lang="zh-CN" altLang="en-US" dirty="0">
              <a:latin typeface="Calibri" panose="020F0502020204030204" pitchFamily="34" charset="0"/>
              <a:ea typeface="微软雅黑" panose="020B0503020204020204" pitchFamily="34" charset="-122"/>
            </a:endParaRPr>
          </a:p>
        </p:txBody>
      </p:sp>
      <p:graphicFrame>
        <p:nvGraphicFramePr>
          <p:cNvPr id="4" name="表格 3"/>
          <p:cNvGraphicFramePr>
            <a:graphicFrameLocks noGrp="1"/>
          </p:cNvGraphicFramePr>
          <p:nvPr>
            <p:extLst/>
          </p:nvPr>
        </p:nvGraphicFramePr>
        <p:xfrm>
          <a:off x="1054099" y="3160852"/>
          <a:ext cx="10115346" cy="2237058"/>
        </p:xfrm>
        <a:graphic>
          <a:graphicData uri="http://schemas.openxmlformats.org/drawingml/2006/table">
            <a:tbl>
              <a:tblPr/>
              <a:tblGrid>
                <a:gridCol w="3371782">
                  <a:extLst>
                    <a:ext uri="{9D8B030D-6E8A-4147-A177-3AD203B41FA5}">
                      <a16:colId xmlns:a16="http://schemas.microsoft.com/office/drawing/2014/main" val="20000"/>
                    </a:ext>
                  </a:extLst>
                </a:gridCol>
                <a:gridCol w="3371782">
                  <a:extLst>
                    <a:ext uri="{9D8B030D-6E8A-4147-A177-3AD203B41FA5}">
                      <a16:colId xmlns:a16="http://schemas.microsoft.com/office/drawing/2014/main" val="20001"/>
                    </a:ext>
                  </a:extLst>
                </a:gridCol>
                <a:gridCol w="3371782">
                  <a:extLst>
                    <a:ext uri="{9D8B030D-6E8A-4147-A177-3AD203B41FA5}">
                      <a16:colId xmlns:a16="http://schemas.microsoft.com/office/drawing/2014/main" val="20002"/>
                    </a:ext>
                  </a:extLst>
                </a:gridCol>
              </a:tblGrid>
              <a:tr h="406738">
                <a:tc>
                  <a:txBody>
                    <a:bodyPr/>
                    <a:lstStyle/>
                    <a:p>
                      <a:pPr latinLnBrk="1"/>
                      <a:r>
                        <a:rPr lang="zh-CN" altLang="en-US" dirty="0">
                          <a:effectLst/>
                        </a:rPr>
                        <a:t>参数</a:t>
                      </a:r>
                    </a:p>
                  </a:txBody>
                  <a:tcPr>
                    <a:lnL>
                      <a:noFill/>
                    </a:lnL>
                    <a:lnR>
                      <a:noFill/>
                    </a:lnR>
                    <a:lnT>
                      <a:noFill/>
                    </a:lnT>
                    <a:lnB>
                      <a:noFill/>
                    </a:lnB>
                  </a:tcPr>
                </a:tc>
                <a:tc>
                  <a:txBody>
                    <a:bodyPr/>
                    <a:lstStyle/>
                    <a:p>
                      <a:pPr latinLnBrk="1"/>
                      <a:r>
                        <a:rPr lang="zh-CN" altLang="en-US">
                          <a:effectLst/>
                        </a:rPr>
                        <a:t>是否必须</a:t>
                      </a:r>
                    </a:p>
                  </a:txBody>
                  <a:tcPr>
                    <a:lnL>
                      <a:noFill/>
                    </a:lnL>
                    <a:lnR>
                      <a:noFill/>
                    </a:lnR>
                    <a:lnT>
                      <a:noFill/>
                    </a:lnT>
                    <a:lnB>
                      <a:noFill/>
                    </a:lnB>
                  </a:tcPr>
                </a:tc>
                <a:tc>
                  <a:txBody>
                    <a:bodyPr/>
                    <a:lstStyle/>
                    <a:p>
                      <a:pPr latinLnBrk="1"/>
                      <a:r>
                        <a:rPr lang="zh-CN" altLang="en-US">
                          <a:effectLst/>
                        </a:rPr>
                        <a:t>说明</a:t>
                      </a:r>
                    </a:p>
                  </a:txBody>
                  <a:tcPr>
                    <a:lnL>
                      <a:noFill/>
                    </a:lnL>
                    <a:lnR>
                      <a:noFill/>
                    </a:lnR>
                    <a:lnT>
                      <a:noFill/>
                    </a:lnT>
                    <a:lnB>
                      <a:noFill/>
                    </a:lnB>
                  </a:tcPr>
                </a:tc>
                <a:extLst>
                  <a:ext uri="{0D108BD9-81ED-4DB2-BD59-A6C34878D82A}">
                    <a16:rowId xmlns:a16="http://schemas.microsoft.com/office/drawing/2014/main" val="10000"/>
                  </a:ext>
                </a:extLst>
              </a:tr>
              <a:tr h="406738">
                <a:tc>
                  <a:txBody>
                    <a:bodyPr/>
                    <a:lstStyle/>
                    <a:p>
                      <a:r>
                        <a:rPr lang="en-US"/>
                        <a:t>access_token</a:t>
                      </a:r>
                    </a:p>
                  </a:txBody>
                  <a:tcPr anchor="ctr">
                    <a:lnL>
                      <a:noFill/>
                    </a:lnL>
                    <a:lnR>
                      <a:noFill/>
                    </a:lnR>
                    <a:lnT>
                      <a:noFill/>
                    </a:lnT>
                    <a:lnB>
                      <a:noFill/>
                    </a:lnB>
                  </a:tcPr>
                </a:tc>
                <a:tc>
                  <a:txBody>
                    <a:bodyPr/>
                    <a:lstStyle/>
                    <a:p>
                      <a:r>
                        <a:rPr lang="zh-CN" altLang="en-US"/>
                        <a:t>是</a:t>
                      </a:r>
                    </a:p>
                  </a:txBody>
                  <a:tcPr anchor="ctr">
                    <a:lnL>
                      <a:noFill/>
                    </a:lnL>
                    <a:lnR>
                      <a:noFill/>
                    </a:lnR>
                    <a:lnT>
                      <a:noFill/>
                    </a:lnT>
                    <a:lnB>
                      <a:noFill/>
                    </a:lnB>
                  </a:tcPr>
                </a:tc>
                <a:tc>
                  <a:txBody>
                    <a:bodyPr/>
                    <a:lstStyle/>
                    <a:p>
                      <a:r>
                        <a:rPr lang="zh-CN" altLang="en-US"/>
                        <a:t>调用接口凭证</a:t>
                      </a:r>
                    </a:p>
                  </a:txBody>
                  <a:tcPr anchor="ctr">
                    <a:lnL>
                      <a:noFill/>
                    </a:lnL>
                    <a:lnR>
                      <a:noFill/>
                    </a:lnR>
                    <a:lnT>
                      <a:noFill/>
                    </a:lnT>
                    <a:lnB>
                      <a:noFill/>
                    </a:lnB>
                  </a:tcPr>
                </a:tc>
                <a:extLst>
                  <a:ext uri="{0D108BD9-81ED-4DB2-BD59-A6C34878D82A}">
                    <a16:rowId xmlns:a16="http://schemas.microsoft.com/office/drawing/2014/main" val="10001"/>
                  </a:ext>
                </a:extLst>
              </a:tr>
              <a:tr h="711791">
                <a:tc>
                  <a:txBody>
                    <a:bodyPr/>
                    <a:lstStyle/>
                    <a:p>
                      <a:r>
                        <a:rPr lang="en-US" dirty="0" err="1"/>
                        <a:t>openid</a:t>
                      </a:r>
                      <a:endParaRPr lang="en-US" dirty="0"/>
                    </a:p>
                  </a:txBody>
                  <a:tcPr anchor="ctr">
                    <a:lnL>
                      <a:noFill/>
                    </a:lnL>
                    <a:lnR>
                      <a:noFill/>
                    </a:lnR>
                    <a:lnT>
                      <a:noFill/>
                    </a:lnT>
                    <a:lnB>
                      <a:noFill/>
                    </a:lnB>
                  </a:tcPr>
                </a:tc>
                <a:tc>
                  <a:txBody>
                    <a:bodyPr/>
                    <a:lstStyle/>
                    <a:p>
                      <a:r>
                        <a:rPr lang="zh-CN" altLang="en-US" dirty="0"/>
                        <a:t>是</a:t>
                      </a:r>
                    </a:p>
                  </a:txBody>
                  <a:tcPr anchor="ctr">
                    <a:lnL>
                      <a:noFill/>
                    </a:lnL>
                    <a:lnR>
                      <a:noFill/>
                    </a:lnR>
                    <a:lnT>
                      <a:noFill/>
                    </a:lnT>
                    <a:lnB>
                      <a:noFill/>
                    </a:lnB>
                  </a:tcPr>
                </a:tc>
                <a:tc>
                  <a:txBody>
                    <a:bodyPr/>
                    <a:lstStyle/>
                    <a:p>
                      <a:r>
                        <a:rPr lang="zh-CN" altLang="en-US" dirty="0"/>
                        <a:t>普通用户的标识，对当前公众号唯一</a:t>
                      </a:r>
                    </a:p>
                  </a:txBody>
                  <a:tcPr anchor="ctr">
                    <a:lnL>
                      <a:noFill/>
                    </a:lnL>
                    <a:lnR>
                      <a:noFill/>
                    </a:lnR>
                    <a:lnT>
                      <a:noFill/>
                    </a:lnT>
                    <a:lnB>
                      <a:noFill/>
                    </a:lnB>
                  </a:tcPr>
                </a:tc>
                <a:extLst>
                  <a:ext uri="{0D108BD9-81ED-4DB2-BD59-A6C34878D82A}">
                    <a16:rowId xmlns:a16="http://schemas.microsoft.com/office/drawing/2014/main" val="10002"/>
                  </a:ext>
                </a:extLst>
              </a:tr>
              <a:tr h="711791">
                <a:tc>
                  <a:txBody>
                    <a:bodyPr/>
                    <a:lstStyle/>
                    <a:p>
                      <a:r>
                        <a:rPr lang="en-US" dirty="0" err="1"/>
                        <a:t>lang</a:t>
                      </a:r>
                      <a:endParaRPr lang="en-US" dirty="0"/>
                    </a:p>
                  </a:txBody>
                  <a:tcPr anchor="ctr">
                    <a:lnL>
                      <a:noFill/>
                    </a:lnL>
                    <a:lnR>
                      <a:noFill/>
                    </a:lnR>
                    <a:lnT>
                      <a:noFill/>
                    </a:lnT>
                    <a:lnB>
                      <a:noFill/>
                    </a:lnB>
                  </a:tcPr>
                </a:tc>
                <a:tc>
                  <a:txBody>
                    <a:bodyPr/>
                    <a:lstStyle/>
                    <a:p>
                      <a:r>
                        <a:rPr lang="zh-CN" altLang="en-US"/>
                        <a:t>否</a:t>
                      </a:r>
                    </a:p>
                  </a:txBody>
                  <a:tcPr anchor="ctr">
                    <a:lnL>
                      <a:noFill/>
                    </a:lnL>
                    <a:lnR>
                      <a:noFill/>
                    </a:lnR>
                    <a:lnT>
                      <a:noFill/>
                    </a:lnT>
                    <a:lnB>
                      <a:noFill/>
                    </a:lnB>
                  </a:tcPr>
                </a:tc>
                <a:tc>
                  <a:txBody>
                    <a:bodyPr/>
                    <a:lstStyle/>
                    <a:p>
                      <a:r>
                        <a:rPr lang="zh-CN" altLang="en-US" dirty="0"/>
                        <a:t>返回国家地区语言版本，</a:t>
                      </a:r>
                      <a:r>
                        <a:rPr lang="en-US" altLang="zh-CN" dirty="0" err="1"/>
                        <a:t>zh_CN</a:t>
                      </a:r>
                      <a:r>
                        <a:rPr lang="en-US" altLang="zh-CN" dirty="0"/>
                        <a:t> </a:t>
                      </a:r>
                      <a:r>
                        <a:rPr lang="zh-CN" altLang="en-US" dirty="0"/>
                        <a:t>简体，</a:t>
                      </a:r>
                      <a:r>
                        <a:rPr lang="en-US" altLang="zh-CN" dirty="0" err="1"/>
                        <a:t>zh_TW</a:t>
                      </a:r>
                      <a:r>
                        <a:rPr lang="en-US" altLang="zh-CN" dirty="0"/>
                        <a:t> </a:t>
                      </a:r>
                      <a:r>
                        <a:rPr lang="zh-CN" altLang="en-US" dirty="0"/>
                        <a:t>繁体，</a:t>
                      </a:r>
                      <a:r>
                        <a:rPr lang="en-US" altLang="zh-CN" dirty="0" err="1"/>
                        <a:t>en</a:t>
                      </a:r>
                      <a:r>
                        <a:rPr lang="en-US" altLang="zh-CN" dirty="0"/>
                        <a:t> </a:t>
                      </a:r>
                      <a:r>
                        <a:rPr lang="zh-CN" altLang="en-US" dirty="0"/>
                        <a:t>英语</a:t>
                      </a:r>
                    </a:p>
                  </a:txBody>
                  <a:tcPr anchor="ctr">
                    <a:lnL>
                      <a:noFill/>
                    </a:lnL>
                    <a:lnR>
                      <a:noFill/>
                    </a:lnR>
                    <a:lnT>
                      <a:noFill/>
                    </a:lnT>
                    <a:lnB>
                      <a:noFill/>
                    </a:lnB>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0538637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099" y="543636"/>
            <a:ext cx="7032626" cy="685800"/>
          </a:xfrm>
        </p:spPr>
        <p:txBody>
          <a:bodyPr/>
          <a:lstStyle/>
          <a:p>
            <a:r>
              <a:rPr lang="zh-CN" altLang="en-US" b="0" dirty="0"/>
              <a:t>获取用户信息结果</a:t>
            </a:r>
          </a:p>
        </p:txBody>
      </p:sp>
      <p:sp>
        <p:nvSpPr>
          <p:cNvPr id="3" name="文本框 2">
            <a:extLst>
              <a:ext uri="{FF2B5EF4-FFF2-40B4-BE49-F238E27FC236}">
                <a16:creationId xmlns:a16="http://schemas.microsoft.com/office/drawing/2014/main" id="{1B632F4C-F8F1-4269-9FC4-7111FEDA2EF4}"/>
              </a:ext>
            </a:extLst>
          </p:cNvPr>
          <p:cNvSpPr txBox="1"/>
          <p:nvPr/>
        </p:nvSpPr>
        <p:spPr>
          <a:xfrm>
            <a:off x="1054099" y="1582994"/>
            <a:ext cx="9869540" cy="5016758"/>
          </a:xfrm>
          <a:prstGeom prst="rect">
            <a:avLst/>
          </a:prstGeom>
          <a:noFill/>
        </p:spPr>
        <p:txBody>
          <a:bodyPr wrap="square" rtlCol="0">
            <a:spAutoFit/>
          </a:bodyPr>
          <a:lstStyle/>
          <a:p>
            <a:pPr marL="285750" indent="-285750">
              <a:buFont typeface="Arial" panose="020B0604020202020204" pitchFamily="34" charset="0"/>
              <a:buChar char="•"/>
            </a:pPr>
            <a:r>
              <a:rPr lang="zh-CN" altLang="en-US" sz="1600" dirty="0"/>
              <a:t>正确则返回：</a:t>
            </a:r>
            <a:endParaRPr lang="en-US" altLang="zh-CN" sz="1600" dirty="0"/>
          </a:p>
          <a:p>
            <a:pPr lvl="1"/>
            <a:r>
              <a:rPr lang="en-US" altLang="zh-CN" sz="1600" dirty="0"/>
              <a:t>{</a:t>
            </a:r>
            <a:br>
              <a:rPr lang="en-US" altLang="zh-CN" sz="1600" dirty="0"/>
            </a:br>
            <a:r>
              <a:rPr lang="en-US" altLang="zh-CN" sz="1600" dirty="0"/>
              <a:t>   "subscribe": 1, </a:t>
            </a:r>
            <a:br>
              <a:rPr lang="en-US" altLang="zh-CN" sz="1600" dirty="0"/>
            </a:br>
            <a:r>
              <a:rPr lang="en-US" altLang="zh-CN" sz="1600" dirty="0"/>
              <a:t>   "</a:t>
            </a:r>
            <a:r>
              <a:rPr lang="en-US" altLang="zh-CN" sz="1600" dirty="0" err="1"/>
              <a:t>openid</a:t>
            </a:r>
            <a:r>
              <a:rPr lang="en-US" altLang="zh-CN" sz="1600" dirty="0"/>
              <a:t>": "o6_bmjrPTlm6_2sgVt7hMZOPfL2M", </a:t>
            </a:r>
            <a:br>
              <a:rPr lang="en-US" altLang="zh-CN" sz="1600" dirty="0"/>
            </a:br>
            <a:r>
              <a:rPr lang="en-US" altLang="zh-CN" sz="1600" dirty="0"/>
              <a:t>   "nickname": "Band", </a:t>
            </a:r>
            <a:br>
              <a:rPr lang="en-US" altLang="zh-CN" sz="1600" dirty="0"/>
            </a:br>
            <a:r>
              <a:rPr lang="en-US" altLang="zh-CN" sz="1600" dirty="0"/>
              <a:t>   "sex": 1, </a:t>
            </a:r>
            <a:br>
              <a:rPr lang="en-US" altLang="zh-CN" sz="1600" dirty="0"/>
            </a:br>
            <a:r>
              <a:rPr lang="en-US" altLang="zh-CN" sz="1600" dirty="0"/>
              <a:t>   "language": "</a:t>
            </a:r>
            <a:r>
              <a:rPr lang="en-US" altLang="zh-CN" sz="1600" dirty="0" err="1"/>
              <a:t>zh_CN</a:t>
            </a:r>
            <a:r>
              <a:rPr lang="en-US" altLang="zh-CN" sz="1600" dirty="0"/>
              <a:t>", </a:t>
            </a:r>
            <a:br>
              <a:rPr lang="en-US" altLang="zh-CN" sz="1600" dirty="0"/>
            </a:br>
            <a:r>
              <a:rPr lang="en-US" altLang="zh-CN" sz="1600" dirty="0"/>
              <a:t>   "city": "</a:t>
            </a:r>
            <a:r>
              <a:rPr lang="zh-CN" altLang="en-US" sz="1600" dirty="0"/>
              <a:t>广州</a:t>
            </a:r>
            <a:r>
              <a:rPr lang="en-US" altLang="zh-CN" sz="1600" dirty="0"/>
              <a:t>", </a:t>
            </a:r>
            <a:br>
              <a:rPr lang="en-US" altLang="zh-CN" sz="1600" dirty="0"/>
            </a:br>
            <a:r>
              <a:rPr lang="en-US" altLang="zh-CN" sz="1600" dirty="0"/>
              <a:t>   "province": "</a:t>
            </a:r>
            <a:r>
              <a:rPr lang="zh-CN" altLang="en-US" sz="1600" dirty="0"/>
              <a:t>广东</a:t>
            </a:r>
            <a:r>
              <a:rPr lang="en-US" altLang="zh-CN" sz="1600" dirty="0"/>
              <a:t>", </a:t>
            </a:r>
            <a:br>
              <a:rPr lang="en-US" altLang="zh-CN" sz="1600" dirty="0"/>
            </a:br>
            <a:r>
              <a:rPr lang="en-US" altLang="zh-CN" sz="1600" dirty="0"/>
              <a:t>   "country": "</a:t>
            </a:r>
            <a:r>
              <a:rPr lang="zh-CN" altLang="en-US" sz="1600" dirty="0"/>
              <a:t>中国</a:t>
            </a:r>
            <a:r>
              <a:rPr lang="en-US" altLang="zh-CN" sz="1600" dirty="0"/>
              <a:t>", </a:t>
            </a:r>
            <a:br>
              <a:rPr lang="en-US" altLang="zh-CN" sz="1600" dirty="0"/>
            </a:br>
            <a:r>
              <a:rPr lang="en-US" altLang="zh-CN" sz="1600" dirty="0"/>
              <a:t>   "</a:t>
            </a:r>
            <a:r>
              <a:rPr lang="en-US" altLang="zh-CN" sz="1600" dirty="0" err="1"/>
              <a:t>headimgurl</a:t>
            </a:r>
            <a:r>
              <a:rPr lang="en-US" altLang="zh-CN" sz="1600" dirty="0"/>
              <a:t>":  "http://wx.qlogo.cn/</a:t>
            </a:r>
            <a:r>
              <a:rPr lang="en-US" altLang="zh-CN" sz="1600" dirty="0" err="1"/>
              <a:t>mmopen</a:t>
            </a:r>
            <a:r>
              <a:rPr lang="en-US" altLang="zh-CN" sz="1600" dirty="0"/>
              <a:t>/g3MonUZtNHkdmzicIlibx6iaFqAc56vxLSUfpb6n5WKSYVY0ChQKkiaJSgQ1dZuTOgvLLrhJbERQQ4</a:t>
            </a:r>
          </a:p>
          <a:p>
            <a:pPr lvl="1"/>
            <a:r>
              <a:rPr lang="en-US" altLang="zh-CN" sz="1600" dirty="0"/>
              <a:t>eMsv84eavHiaiceqxibJxCfHe/0",</a:t>
            </a:r>
          </a:p>
          <a:p>
            <a:pPr lvl="1"/>
            <a:r>
              <a:rPr lang="en-US" altLang="zh-CN" sz="1600" dirty="0"/>
              <a:t>  "</a:t>
            </a:r>
            <a:r>
              <a:rPr lang="en-US" altLang="zh-CN" sz="1600" dirty="0" err="1"/>
              <a:t>subscribe_time</a:t>
            </a:r>
            <a:r>
              <a:rPr lang="en-US" altLang="zh-CN" sz="1600" dirty="0"/>
              <a:t>": 1382694957,</a:t>
            </a:r>
            <a:br>
              <a:rPr lang="en-US" altLang="zh-CN" sz="1600" dirty="0"/>
            </a:br>
            <a:r>
              <a:rPr lang="en-US" altLang="zh-CN" sz="1600" dirty="0"/>
              <a:t>  "unionid": " o6_bmasdasdsad6_2sgVt7hMZOPfL"</a:t>
            </a:r>
            <a:br>
              <a:rPr lang="en-US" altLang="zh-CN" sz="1600" dirty="0"/>
            </a:br>
            <a:r>
              <a:rPr lang="en-US" altLang="zh-CN" sz="1600" dirty="0"/>
              <a:t>  "remark": "",</a:t>
            </a:r>
            <a:br>
              <a:rPr lang="en-US" altLang="zh-CN" sz="1600" dirty="0"/>
            </a:br>
            <a:r>
              <a:rPr lang="en-US" altLang="zh-CN" sz="1600" dirty="0"/>
              <a:t>  "</a:t>
            </a:r>
            <a:r>
              <a:rPr lang="en-US" altLang="zh-CN" sz="1600" dirty="0" err="1"/>
              <a:t>groupid</a:t>
            </a:r>
            <a:r>
              <a:rPr lang="en-US" altLang="zh-CN" sz="1600" dirty="0"/>
              <a:t>": 0,</a:t>
            </a:r>
          </a:p>
          <a:p>
            <a:pPr lvl="1"/>
            <a:r>
              <a:rPr lang="en-US" altLang="zh-CN" sz="1600" dirty="0"/>
              <a:t>  "</a:t>
            </a:r>
            <a:r>
              <a:rPr lang="en-US" altLang="zh-CN" sz="1600" dirty="0" err="1"/>
              <a:t>tagid_list</a:t>
            </a:r>
            <a:r>
              <a:rPr lang="en-US" altLang="zh-CN" sz="1600" dirty="0"/>
              <a:t>":[128,2]</a:t>
            </a:r>
          </a:p>
          <a:p>
            <a:pPr lvl="1"/>
            <a:r>
              <a:rPr lang="en-US" altLang="zh-CN" sz="1600" dirty="0"/>
              <a:t>}</a:t>
            </a:r>
          </a:p>
          <a:p>
            <a:pPr marL="285750" indent="-285750">
              <a:buFont typeface="Arial" panose="020B0604020202020204" pitchFamily="34" charset="0"/>
              <a:buChar char="•"/>
            </a:pPr>
            <a:r>
              <a:rPr lang="zh-CN" altLang="en-US" sz="1600" dirty="0"/>
              <a:t>出错则返回：</a:t>
            </a:r>
            <a:r>
              <a:rPr lang="en-US" altLang="zh-CN" sz="1600" dirty="0"/>
              <a:t>{"errcode":40013,"errmsg":"invalid </a:t>
            </a:r>
            <a:r>
              <a:rPr lang="en-US" altLang="zh-CN" sz="1600" dirty="0" err="1"/>
              <a:t>appid</a:t>
            </a:r>
            <a:r>
              <a:rPr lang="en-US" altLang="zh-CN" sz="1600" dirty="0"/>
              <a:t>"}</a:t>
            </a:r>
            <a:endParaRPr lang="zh-CN" altLang="en-US" sz="1600" dirty="0"/>
          </a:p>
        </p:txBody>
      </p:sp>
    </p:spTree>
    <p:extLst>
      <p:ext uri="{BB962C8B-B14F-4D97-AF65-F5344CB8AC3E}">
        <p14:creationId xmlns:p14="http://schemas.microsoft.com/office/powerpoint/2010/main" val="350503816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H_CONTENTSID" val="326"/>
  <p:tag name="MH_SECTIONID" val="327,328,"/>
</p:tagLst>
</file>

<file path=ppt/theme/theme1.xml><?xml version="1.0" encoding="utf-8"?>
<a:theme xmlns:a="http://schemas.openxmlformats.org/drawingml/2006/main" name="Office 主题">
  <a:themeElements>
    <a:clrScheme name="自定义 1">
      <a:dk1>
        <a:srgbClr val="000000"/>
      </a:dk1>
      <a:lt1>
        <a:sysClr val="window" lastClr="FFFFFF"/>
      </a:lt1>
      <a:dk2>
        <a:srgbClr val="5E5E5E"/>
      </a:dk2>
      <a:lt2>
        <a:srgbClr val="DDDDDD"/>
      </a:lt2>
      <a:accent1>
        <a:srgbClr val="306786"/>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a:solidFill>
            <a:srgbClr val="C00000"/>
          </a:solidFill>
          <a:tailEnd type="arrow"/>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01.Business Plan Full Coulour">
  <a:themeElements>
    <a:clrScheme name="light business">
      <a:dk1>
        <a:srgbClr val="5A6E82"/>
      </a:dk1>
      <a:lt1>
        <a:srgbClr val="FFFFFF"/>
      </a:lt1>
      <a:dk2>
        <a:srgbClr val="343434"/>
      </a:dk2>
      <a:lt2>
        <a:srgbClr val="F2F2F2"/>
      </a:lt2>
      <a:accent1>
        <a:srgbClr val="DF8079"/>
      </a:accent1>
      <a:accent2>
        <a:srgbClr val="14AA96"/>
      </a:accent2>
      <a:accent3>
        <a:srgbClr val="9BB955"/>
      </a:accent3>
      <a:accent4>
        <a:srgbClr val="F09B14"/>
      </a:accent4>
      <a:accent5>
        <a:srgbClr val="5A6E82"/>
      </a:accent5>
      <a:accent6>
        <a:srgbClr val="C44F3D"/>
      </a:accent6>
      <a:hlink>
        <a:srgbClr val="777777"/>
      </a:hlink>
      <a:folHlink>
        <a:srgbClr val="C0C0C0"/>
      </a:folHlink>
    </a:clrScheme>
    <a:fontScheme name="冬青黑简体">
      <a:majorFont>
        <a:latin typeface="冬青黑体简体中文 W6"/>
        <a:ea typeface="冬青黑体简体中文 W6"/>
        <a:cs typeface=""/>
      </a:majorFont>
      <a:minorFont>
        <a:latin typeface="冬青黑体简体中文 W3"/>
        <a:ea typeface="冬青黑体简体中文 W3"/>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bg2">
              <a:lumMod val="50000"/>
            </a:schemeClr>
          </a:solidFill>
          <a:headEnd type="ova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01.Business Plan Full Coulour" id="{23AD584A-CB43-47DB-92D0-7CB09D3BCF47}" vid="{08E8BF58-DA15-47B5-AA58-EBE52FE1C755}"/>
    </a:ext>
  </a:extLst>
</a:theme>
</file>

<file path=ppt/theme/theme4.xml><?xml version="1.0" encoding="utf-8"?>
<a:theme xmlns:a="http://schemas.openxmlformats.org/drawingml/2006/main" name="1_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2_01.Business Plan Full Coulour">
  <a:themeElements>
    <a:clrScheme name="light business">
      <a:dk1>
        <a:srgbClr val="5A6E82"/>
      </a:dk1>
      <a:lt1>
        <a:srgbClr val="FFFFFF"/>
      </a:lt1>
      <a:dk2>
        <a:srgbClr val="343434"/>
      </a:dk2>
      <a:lt2>
        <a:srgbClr val="F2F2F2"/>
      </a:lt2>
      <a:accent1>
        <a:srgbClr val="DF8079"/>
      </a:accent1>
      <a:accent2>
        <a:srgbClr val="14AA96"/>
      </a:accent2>
      <a:accent3>
        <a:srgbClr val="9BB955"/>
      </a:accent3>
      <a:accent4>
        <a:srgbClr val="F09B14"/>
      </a:accent4>
      <a:accent5>
        <a:srgbClr val="5A6E82"/>
      </a:accent5>
      <a:accent6>
        <a:srgbClr val="C44F3D"/>
      </a:accent6>
      <a:hlink>
        <a:srgbClr val="777777"/>
      </a:hlink>
      <a:folHlink>
        <a:srgbClr val="C0C0C0"/>
      </a:folHlink>
    </a:clrScheme>
    <a:fontScheme name="冬青黑简体">
      <a:majorFont>
        <a:latin typeface="冬青黑体简体中文 W6"/>
        <a:ea typeface="冬青黑体简体中文 W6"/>
        <a:cs typeface=""/>
      </a:majorFont>
      <a:minorFont>
        <a:latin typeface="冬青黑体简体中文 W3"/>
        <a:ea typeface="冬青黑体简体中文 W3"/>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bg2">
              <a:lumMod val="50000"/>
            </a:schemeClr>
          </a:solidFill>
          <a:headEnd type="ova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01.Business Plan Full Coulour" id="{23AD584A-CB43-47DB-92D0-7CB09D3BCF47}" vid="{08E8BF58-DA15-47B5-AA58-EBE52FE1C755}"/>
    </a:ext>
  </a:extLst>
</a:theme>
</file>

<file path=ppt/theme/theme6.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A000120140530A47KPBG</Template>
  <TotalTime>9237</TotalTime>
  <Words>1104</Words>
  <Application>Microsoft Office PowerPoint</Application>
  <PresentationFormat>宽屏</PresentationFormat>
  <Paragraphs>191</Paragraphs>
  <Slides>32</Slides>
  <Notes>2</Notes>
  <HiddenSlides>0</HiddenSlides>
  <MMClips>0</MMClips>
  <ScaleCrop>false</ScaleCrop>
  <HeadingPairs>
    <vt:vector size="6" baseType="variant">
      <vt:variant>
        <vt:lpstr>已用的字体</vt:lpstr>
      </vt:variant>
      <vt:variant>
        <vt:i4>10</vt:i4>
      </vt:variant>
      <vt:variant>
        <vt:lpstr>主题</vt:lpstr>
      </vt:variant>
      <vt:variant>
        <vt:i4>5</vt:i4>
      </vt:variant>
      <vt:variant>
        <vt:lpstr>幻灯片标题</vt:lpstr>
      </vt:variant>
      <vt:variant>
        <vt:i4>32</vt:i4>
      </vt:variant>
    </vt:vector>
  </HeadingPairs>
  <TitlesOfParts>
    <vt:vector size="47" baseType="lpstr">
      <vt:lpstr>冬青黑体简体中文 W3</vt:lpstr>
      <vt:lpstr>冬青黑体简体中文 W6</vt:lpstr>
      <vt:lpstr>宋体</vt:lpstr>
      <vt:lpstr>微软雅黑</vt:lpstr>
      <vt:lpstr>Arial</vt:lpstr>
      <vt:lpstr>Arial Narrow</vt:lpstr>
      <vt:lpstr>Calibri</vt:lpstr>
      <vt:lpstr>Calibri Light</vt:lpstr>
      <vt:lpstr>Tempus Sans ITC</vt:lpstr>
      <vt:lpstr>Wingdings</vt:lpstr>
      <vt:lpstr>Office 主题</vt:lpstr>
      <vt:lpstr>自定义设计方案</vt:lpstr>
      <vt:lpstr>01.Business Plan Full Coulour</vt:lpstr>
      <vt:lpstr>1_自定义设计方案</vt:lpstr>
      <vt:lpstr>2_01.Business Plan Full Coulour</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TonySong</dc:creator>
  <cp:lastModifiedBy>Python C</cp:lastModifiedBy>
  <cp:revision>1813</cp:revision>
  <dcterms:created xsi:type="dcterms:W3CDTF">2014-07-07T13:10:41Z</dcterms:created>
  <dcterms:modified xsi:type="dcterms:W3CDTF">2017-09-01T05:46:34Z</dcterms:modified>
</cp:coreProperties>
</file>