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54" r:id="rId7"/>
    <p:sldId id="446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8120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7110</TotalTime>
  <Words>1317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1624</cp:revision>
  <dcterms:created xsi:type="dcterms:W3CDTF">2014-07-07T13:10:41Z</dcterms:created>
  <dcterms:modified xsi:type="dcterms:W3CDTF">2017-09-01T08:45:27Z</dcterms:modified>
</cp:coreProperties>
</file>