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6"/>
  </p:notesMasterIdLst>
  <p:handoutMasterIdLst>
    <p:handoutMasterId r:id="rId37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83" r:id="rId13"/>
    <p:sldId id="484" r:id="rId14"/>
    <p:sldId id="460" r:id="rId15"/>
    <p:sldId id="480" r:id="rId16"/>
    <p:sldId id="439" r:id="rId17"/>
    <p:sldId id="456" r:id="rId18"/>
    <p:sldId id="440" r:id="rId19"/>
    <p:sldId id="467" r:id="rId20"/>
    <p:sldId id="468" r:id="rId21"/>
    <p:sldId id="474" r:id="rId22"/>
    <p:sldId id="475" r:id="rId23"/>
    <p:sldId id="470" r:id="rId24"/>
    <p:sldId id="471" r:id="rId25"/>
    <p:sldId id="452" r:id="rId26"/>
    <p:sldId id="473" r:id="rId27"/>
    <p:sldId id="472" r:id="rId28"/>
    <p:sldId id="469" r:id="rId29"/>
    <p:sldId id="457" r:id="rId30"/>
    <p:sldId id="435" r:id="rId31"/>
    <p:sldId id="476" r:id="rId32"/>
    <p:sldId id="477" r:id="rId33"/>
    <p:sldId id="478" r:id="rId34"/>
    <p:sldId id="311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30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2017/8/15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2017/8/15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讲 </a:t>
            </a:r>
            <a:r>
              <a:rPr lang="en-US" altLang="zh-CN" dirty="0" err="1" smtClean="0"/>
              <a:t>WeUI</a:t>
            </a:r>
            <a:r>
              <a:rPr lang="zh-CN" altLang="en-US" dirty="0" smtClean="0"/>
              <a:t>与</a:t>
            </a:r>
            <a:r>
              <a:rPr lang="en-US" altLang="zh-CN" dirty="0"/>
              <a:t>JS-SDK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smtClean="0"/>
              <a:t>JS-SDK</a:t>
            </a:r>
            <a:r>
              <a:rPr lang="zh-CN" altLang="en-US" b="0" dirty="0" smtClean="0"/>
              <a:t>介绍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 smtClean="0"/>
              <a:t>JS-SDK</a:t>
            </a:r>
            <a:r>
              <a:rPr lang="zh-CN" altLang="en-US" b="0" dirty="0" smtClean="0"/>
              <a:t>使用步骤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上输入网址后，是浏览器发起的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绑定</a:t>
            </a:r>
            <a:r>
              <a:rPr lang="zh-CN" altLang="en-US" b="0" dirty="0" smtClean="0"/>
              <a:t>域名与引入文件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 smtClean="0"/>
              <a:t>初始化配置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接口</a:t>
            </a:r>
            <a:r>
              <a:rPr lang="zh-CN" altLang="en-US" b="0" dirty="0" smtClean="0"/>
              <a:t>参数说明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961188" cy="685800"/>
          </a:xfrm>
        </p:spPr>
        <p:txBody>
          <a:bodyPr/>
          <a:lstStyle/>
          <a:p>
            <a:r>
              <a:rPr lang="zh-CN" altLang="en-US" b="0" dirty="0" smtClean="0"/>
              <a:t>判断当前版本是否支持接口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094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zh-CN" altLang="en-US" b="0" dirty="0" smtClean="0"/>
              <a:t>获取地理位置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 smtClean="0"/>
              <a:t>分享接口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语音接口</a:t>
            </a:r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本次课程目录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zh-CN" altLang="en-US" b="0" dirty="0" smtClean="0"/>
              <a:t>扫码接口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加入白名单，调用接口会失败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机制是为了安全性考虑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dirty="0" smtClean="0"/>
              <a:t>调用微信接口的凭据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开发者密码是校验公众号开发者身份的密码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调用微信接口，获取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 smtClean="0"/>
              <a:t>=‘wx02935b5sj83ca898’;//</a:t>
            </a:r>
            <a:r>
              <a:rPr lang="zh-CN" altLang="en-US" sz="2000" dirty="0" smtClean="0"/>
              <a:t>公众号</a:t>
            </a:r>
            <a:r>
              <a:rPr lang="en-US" altLang="zh-CN" sz="2000" dirty="0" err="1"/>
              <a:t>A</a:t>
            </a:r>
            <a:r>
              <a:rPr lang="en-US" altLang="zh-CN" sz="2000" dirty="0" err="1" smtClean="0"/>
              <a:t>ppID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$secret</a:t>
            </a:r>
            <a:r>
              <a:rPr lang="en-US" altLang="zh-CN" sz="2000" dirty="0" smtClean="0"/>
              <a:t>=‘xa7060168afdd5410293c8as0e6b07f1’;//</a:t>
            </a:r>
            <a:r>
              <a:rPr lang="zh-CN" altLang="en-US" sz="2000" dirty="0" smtClean="0"/>
              <a:t>公众号 </a:t>
            </a:r>
            <a:r>
              <a:rPr lang="en-US" altLang="zh-CN" sz="2000" dirty="0" smtClean="0"/>
              <a:t>AppSecret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token?grant_type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client_credential&amp;appid</a:t>
            </a:r>
            <a:r>
              <a:rPr lang="en-US" altLang="zh-CN" sz="2000" dirty="0"/>
              <a:t>='.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smtClean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.'&amp;secret='.$secret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$c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if(!$c){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exit</a:t>
            </a:r>
            <a:r>
              <a:rPr lang="en-US" altLang="zh-CN" sz="2000" dirty="0"/>
              <a:t>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c,CURLOPT_RETURNTRANSFER,true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c,CURLOPT_SSL_VERIFYPEER,false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$ret = 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curl_close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echo $ret;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实现自定义</a:t>
            </a:r>
            <a:r>
              <a:rPr lang="zh-CN" altLang="en-US" dirty="0"/>
              <a:t>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api.weixin.qq.com/cgi-bin/menu/create?access_token=ACCESS_TOKEN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格式的字符串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25700" y="1831300"/>
            <a:ext cx="4960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'{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name":"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sub_button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type":"view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name":"Bing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":"http://cn.bing.com/"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0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调用创建菜单接口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9661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='https://api.weixin.qq.com/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-bin/menu/</a:t>
            </a:r>
            <a:r>
              <a:rPr lang="en-US" altLang="zh-CN" sz="2000" dirty="0" err="1"/>
              <a:t>create?access_token</a:t>
            </a:r>
            <a:r>
              <a:rPr lang="en-US" altLang="zh-CN" sz="2000" dirty="0"/>
              <a:t>=';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 .= $token['</a:t>
            </a:r>
            <a:r>
              <a:rPr lang="en-US" altLang="zh-CN" sz="2000" dirty="0" err="1"/>
              <a:t>access_token</a:t>
            </a:r>
            <a:r>
              <a:rPr lang="en-US" altLang="zh-CN" sz="2000" dirty="0"/>
              <a:t>'];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if(!$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mch,CURLOPT_RETURNTRANSFER,true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mch,CURLOPT_SSL_VERIFYPEER,false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CURLOPT_POST, true);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CURLOPT_POSTFIELDS, $</a:t>
            </a:r>
            <a:r>
              <a:rPr lang="en-US" altLang="zh-CN" sz="2000" dirty="0" err="1"/>
              <a:t>json_menu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curl_close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exit($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第三方扩展创建菜单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$curl = new 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anlutro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('get',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,[])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token_str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创建菜单接口：</a:t>
            </a:r>
            <a:endParaRPr lang="en-US" altLang="zh-CN" sz="2000" dirty="0" smtClean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newRawRequest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('post',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wx_menu_create_api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json_menu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CURLOPT_POST,true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53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课程概要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 smtClean="0"/>
              <a:t>第一节</a:t>
            </a:r>
            <a:endParaRPr lang="zh-CN" alt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基础与使用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介绍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示例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组件示例代码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组件示例代码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en-US" altLang="zh-CN" b="0" dirty="0" err="1" smtClean="0"/>
              <a:t>WeUI</a:t>
            </a:r>
            <a:r>
              <a:rPr lang="zh-CN" altLang="en-US" b="0" dirty="0" smtClean="0"/>
              <a:t>页面展示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8535</TotalTime>
  <Words>814</Words>
  <Application>Microsoft Office PowerPoint</Application>
  <PresentationFormat>宽屏</PresentationFormat>
  <Paragraphs>123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1725</cp:revision>
  <dcterms:created xsi:type="dcterms:W3CDTF">2014-07-07T13:10:41Z</dcterms:created>
  <dcterms:modified xsi:type="dcterms:W3CDTF">2017-08-15T00:16:30Z</dcterms:modified>
</cp:coreProperties>
</file>