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7"/>
  </p:notesMasterIdLst>
  <p:handoutMasterIdLst>
    <p:handoutMasterId r:id="rId38"/>
  </p:handoutMasterIdLst>
  <p:sldIdLst>
    <p:sldId id="257" r:id="rId6"/>
    <p:sldId id="446" r:id="rId7"/>
    <p:sldId id="454" r:id="rId8"/>
    <p:sldId id="451" r:id="rId9"/>
    <p:sldId id="481" r:id="rId10"/>
    <p:sldId id="485" r:id="rId11"/>
    <p:sldId id="482" r:id="rId12"/>
    <p:sldId id="466" r:id="rId13"/>
    <p:sldId id="483" r:id="rId14"/>
    <p:sldId id="484" r:id="rId15"/>
    <p:sldId id="460" r:id="rId16"/>
    <p:sldId id="480" r:id="rId17"/>
    <p:sldId id="439" r:id="rId18"/>
    <p:sldId id="456" r:id="rId19"/>
    <p:sldId id="440" r:id="rId20"/>
    <p:sldId id="467" r:id="rId21"/>
    <p:sldId id="468" r:id="rId22"/>
    <p:sldId id="474" r:id="rId23"/>
    <p:sldId id="475" r:id="rId24"/>
    <p:sldId id="470" r:id="rId25"/>
    <p:sldId id="471" r:id="rId26"/>
    <p:sldId id="452" r:id="rId27"/>
    <p:sldId id="473" r:id="rId28"/>
    <p:sldId id="472" r:id="rId29"/>
    <p:sldId id="469" r:id="rId30"/>
    <p:sldId id="457" r:id="rId31"/>
    <p:sldId id="435" r:id="rId32"/>
    <p:sldId id="476" r:id="rId33"/>
    <p:sldId id="477" r:id="rId34"/>
    <p:sldId id="478" r:id="rId35"/>
    <p:sldId id="311" r:id="rId36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7" d="100"/>
          <a:sy n="67" d="100"/>
        </p:scale>
        <p:origin x="660" y="72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gs" Target="tags/tag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31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2017/8/17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2017/8/17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2017/8/17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create?access_token=ACCESS_TOKEN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讲 </a:t>
            </a:r>
            <a:r>
              <a:rPr lang="zh-CN" altLang="en-US" dirty="0"/>
              <a:t>微信</a:t>
            </a:r>
            <a:r>
              <a:rPr lang="zh-CN" altLang="en-US" dirty="0" smtClean="0"/>
              <a:t>支付与</a:t>
            </a:r>
            <a:r>
              <a:rPr lang="en-US" altLang="zh-CN" dirty="0" err="1" smtClean="0"/>
              <a:t>Oauth</a:t>
            </a:r>
            <a:r>
              <a:rPr lang="zh-CN" altLang="en-US" dirty="0" smtClean="0"/>
              <a:t>授权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 smtClean="0"/>
              <a:t>支付参数签名算法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06707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第二讲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支付分类与流程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smtClean="0"/>
              <a:t>JS-SDK</a:t>
            </a:r>
            <a:r>
              <a:rPr lang="zh-CN" altLang="en-US" b="0" dirty="0" smtClean="0"/>
              <a:t>介绍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b="0" dirty="0" smtClean="0"/>
              <a:t>JS-SDK</a:t>
            </a:r>
            <a:r>
              <a:rPr lang="zh-CN" altLang="en-US" b="0" dirty="0" smtClean="0"/>
              <a:t>使用步骤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10012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能够连接通讯各种服务器、使用各种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目前支持的协议有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调用微信接口需要使用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扩展或是基于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与浏览器访问网站：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上输入网址后，是浏览器发起的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请求获取数据，现在进行微信接口调用，无法使用浏览器实现，需要程序发起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请求获取数据，此时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就像是浏览器，提供了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绑定</a:t>
            </a:r>
            <a:r>
              <a:rPr lang="zh-CN" altLang="en-US" b="0" dirty="0" smtClean="0"/>
              <a:t>域名与引入文件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 smtClean="0"/>
              <a:t>初始化配置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接口</a:t>
            </a:r>
            <a:r>
              <a:rPr lang="zh-CN" altLang="en-US" b="0" dirty="0" smtClean="0"/>
              <a:t>参数说明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047478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961188" cy="685800"/>
          </a:xfrm>
        </p:spPr>
        <p:txBody>
          <a:bodyPr/>
          <a:lstStyle/>
          <a:p>
            <a:r>
              <a:rPr lang="zh-CN" altLang="en-US" b="0" dirty="0" smtClean="0"/>
              <a:t>判断当前版本是否支持接口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6094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89625" cy="685800"/>
          </a:xfrm>
        </p:spPr>
        <p:txBody>
          <a:bodyPr/>
          <a:lstStyle/>
          <a:p>
            <a:r>
              <a:rPr lang="zh-CN" altLang="en-US" b="0" dirty="0" smtClean="0"/>
              <a:t>获取地理位置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21697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b="0" dirty="0" smtClean="0"/>
              <a:t>分享接口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63267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本次课程目录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支付分类与流程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信网页授权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语音接口</a:t>
            </a:r>
          </a:p>
        </p:txBody>
      </p:sp>
    </p:spTree>
    <p:extLst>
      <p:ext uri="{BB962C8B-B14F-4D97-AF65-F5344CB8AC3E}">
        <p14:creationId xmlns:p14="http://schemas.microsoft.com/office/powerpoint/2010/main" val="21008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zh-CN" altLang="en-US" b="0" dirty="0" smtClean="0"/>
              <a:t>扫码接口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349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 smtClean="0"/>
              <a:t>第三讲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支付分类与流程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信网页授权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白名单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9861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调用接口以前需要先把开发者服务器的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地址加入白名单列表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如果在本地测试，则把本地所在公网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也加入到白名单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加入白名单，调用接口会失败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机制是为了安全性考虑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ccess_token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814513"/>
            <a:ext cx="1037272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是公众号的全局唯一接口调用凭据，公众号调用各接口时都需使用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的存储至少要保留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的有效期目前为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个小时，需定时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获取将导致上次获取的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失效。</a:t>
            </a:r>
          </a:p>
        </p:txBody>
      </p:sp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dirty="0" smtClean="0"/>
              <a:t>调用微信接口的凭据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685925"/>
            <a:ext cx="10372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）：申请微信公众号产生的唯一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开发者密码是校验公众号开发者身份的密码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：每次由获取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接口获取后保存并用于其他接口的调用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接口以外，其他接口的调用流程：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获取有效的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之后要通过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与其他参数调用接口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access_token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757363"/>
            <a:ext cx="10515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调用微信接口，获取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</a:t>
            </a:r>
            <a:r>
              <a:rPr lang="en-US" altLang="zh-CN" sz="2000" dirty="0" err="1"/>
              <a:t>appid</a:t>
            </a:r>
            <a:r>
              <a:rPr lang="en-US" altLang="zh-CN" sz="2000" dirty="0" smtClean="0"/>
              <a:t>=‘wx02935b5sj83ca898’;//</a:t>
            </a:r>
            <a:r>
              <a:rPr lang="zh-CN" altLang="en-US" sz="2000" dirty="0" smtClean="0"/>
              <a:t>公众号</a:t>
            </a:r>
            <a:r>
              <a:rPr lang="en-US" altLang="zh-CN" sz="2000" dirty="0" err="1"/>
              <a:t>A</a:t>
            </a:r>
            <a:r>
              <a:rPr lang="en-US" altLang="zh-CN" sz="2000" dirty="0" err="1" smtClean="0"/>
              <a:t>ppID</a:t>
            </a:r>
            <a:endParaRPr lang="en-US" altLang="zh-CN" sz="2000" dirty="0"/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$secret</a:t>
            </a:r>
            <a:r>
              <a:rPr lang="en-US" altLang="zh-CN" sz="2000" dirty="0" smtClean="0"/>
              <a:t>=‘xa7060168afdd5410293c8as0e6b07f1’;//</a:t>
            </a:r>
            <a:r>
              <a:rPr lang="zh-CN" altLang="en-US" sz="2000" dirty="0" smtClean="0"/>
              <a:t>公众号 </a:t>
            </a:r>
            <a:r>
              <a:rPr lang="en-US" altLang="zh-CN" sz="2000" dirty="0" smtClean="0"/>
              <a:t>AppSecret</a:t>
            </a:r>
            <a:endParaRPr lang="en-US" altLang="zh-CN" sz="2000" dirty="0"/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 = 'https://api.weixin.qq.com/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-bin/</a:t>
            </a:r>
            <a:r>
              <a:rPr lang="en-US" altLang="zh-CN" sz="2000" dirty="0" err="1"/>
              <a:t>token?grant_type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client_credential&amp;appid</a:t>
            </a:r>
            <a:r>
              <a:rPr lang="en-US" altLang="zh-CN" sz="2000" dirty="0"/>
              <a:t>='.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smtClean="0"/>
              <a:t>$</a:t>
            </a:r>
            <a:r>
              <a:rPr lang="en-US" altLang="zh-CN" sz="2000" dirty="0" err="1"/>
              <a:t>appid</a:t>
            </a:r>
            <a:r>
              <a:rPr lang="en-US" altLang="zh-CN" sz="2000" dirty="0"/>
              <a:t>.'&amp;secret='.$secret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$c = </a:t>
            </a:r>
            <a:r>
              <a:rPr lang="en-US" altLang="zh-CN" sz="2000" dirty="0" err="1"/>
              <a:t>curl_init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if(!$c){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exit</a:t>
            </a:r>
            <a:r>
              <a:rPr lang="en-US" altLang="zh-CN" sz="2000" dirty="0"/>
              <a:t>("failed to open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");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}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c,CURLOPT_RETURNTRANSFER,true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c,CURLOPT_SSL_VERIFYPEER,false</a:t>
            </a:r>
            <a:r>
              <a:rPr lang="en-US" altLang="zh-CN" sz="2000" dirty="0"/>
              <a:t>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$ret = </a:t>
            </a:r>
            <a:r>
              <a:rPr lang="en-US" altLang="zh-CN" sz="2000" dirty="0" err="1"/>
              <a:t>curl_exec</a:t>
            </a:r>
            <a:r>
              <a:rPr lang="en-US" altLang="zh-CN" sz="2000" dirty="0"/>
              <a:t>($c);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 err="1"/>
              <a:t>curl_close</a:t>
            </a:r>
            <a:r>
              <a:rPr lang="en-US" altLang="zh-CN" sz="2000" dirty="0"/>
              <a:t>($c);</a:t>
            </a:r>
          </a:p>
          <a:p>
            <a:pPr lvl="1">
              <a:lnSpc>
                <a:spcPts val="2400"/>
              </a:lnSpc>
            </a:pPr>
            <a:r>
              <a:rPr lang="en-US" altLang="zh-CN" sz="2000" dirty="0"/>
              <a:t>echo $ret;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实现自定义</a:t>
            </a:r>
            <a:r>
              <a:rPr lang="zh-CN" altLang="en-US" dirty="0"/>
              <a:t>菜单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622" y="1603874"/>
            <a:ext cx="10498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在以上代码基础上实现自定义菜单功能：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api.weixin.qq.com/cgi-bin/menu/create?access_token=ACCESS_TOKEN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是创建自定义菜单的接口，把之前获取到的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正确返回数据格式：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"}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{"errcode":40018,"errmsg":"invalid button name size"}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格式的字符串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25700" y="1831300"/>
            <a:ext cx="49609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'{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button":[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name":"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sub_button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type":"view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name":"Bing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":"http://cn.bing.com/"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},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]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}';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805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432676" cy="685800"/>
          </a:xfrm>
        </p:spPr>
        <p:txBody>
          <a:bodyPr/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调用创建菜单接口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657350"/>
            <a:ext cx="96615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='https://api.weixin.qq.com/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-bin/menu/</a:t>
            </a:r>
            <a:r>
              <a:rPr lang="en-US" altLang="zh-CN" sz="2000" dirty="0" err="1"/>
              <a:t>create?access_token</a:t>
            </a:r>
            <a:r>
              <a:rPr lang="en-US" altLang="zh-CN" sz="2000" dirty="0"/>
              <a:t>=';</a:t>
            </a:r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 .= $token['</a:t>
            </a:r>
            <a:r>
              <a:rPr lang="en-US" altLang="zh-CN" sz="2000" dirty="0" err="1"/>
              <a:t>access_token</a:t>
            </a:r>
            <a:r>
              <a:rPr lang="en-US" altLang="zh-CN" sz="2000" dirty="0"/>
              <a:t>'];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curl_init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wx_menu_create_api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if(!$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){</a:t>
            </a:r>
          </a:p>
          <a:p>
            <a:r>
              <a:rPr lang="en-US" altLang="zh-CN" sz="2000" dirty="0"/>
              <a:t>  exit("failed to open 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mch,CURLOPT_RETURNTRANSFER,true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mch,CURLOPT_SSL_VERIFYPEER,false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, CURLOPT_POST, true);</a:t>
            </a:r>
          </a:p>
          <a:p>
            <a:r>
              <a:rPr lang="en-US" altLang="zh-CN" sz="2000" dirty="0" err="1"/>
              <a:t>curl_setopt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, CURLOPT_POSTFIELDS, $</a:t>
            </a:r>
            <a:r>
              <a:rPr lang="en-US" altLang="zh-CN" sz="2000" dirty="0" err="1"/>
              <a:t>json_menu</a:t>
            </a:r>
            <a:r>
              <a:rPr lang="en-US" altLang="zh-CN" sz="2000" dirty="0"/>
              <a:t>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curl_exec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curl_close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mch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exit($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958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课程概要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第三方扩展创建菜单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sz="2000" dirty="0" err="1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access_token</a:t>
            </a: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$curl = new 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anlutro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\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$request = $curl-&gt;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newRequest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('get',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token_api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,[])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(CURLOPT_RETURNTRANSFER, true)</a:t>
            </a:r>
          </a:p>
          <a:p>
            <a:pPr lvl="1"/>
            <a:r>
              <a:rPr lang="en-US" altLang="zh-CN" sz="200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(CURLOPT_SSL_VERIFYPEER, false);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token_str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= $request-&gt;send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();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创建菜单接口：</a:t>
            </a:r>
            <a:endParaRPr lang="en-US" altLang="zh-CN" sz="2000" dirty="0" smtClean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$request = $curl-&gt;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newRawRequest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('post',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wx_menu_create_api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$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json_menu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(CURLOPT_RETURNTRANSFER, true)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(CURLOPT_SSL_VERIFYPEER, false)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-&gt;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setOption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CURLOPT_POST,true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);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$r = $request-&gt;send</a:t>
            </a:r>
            <a:r>
              <a:rPr lang="en-US" altLang="zh-CN" sz="2000" dirty="0" smtClean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5336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 smtClean="0"/>
              <a:t>第一节</a:t>
            </a:r>
            <a:endParaRPr lang="zh-CN" altLang="en-US" b="0" dirty="0"/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支付分类与流程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</a:t>
            </a:r>
            <a:r>
              <a:rPr lang="zh-CN" altLang="en-US" b="0" dirty="0" smtClean="0"/>
              <a:t>信支付分类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 smtClean="0"/>
              <a:t>配置接入微信支付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76394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en-US" altLang="zh-CN" b="0" dirty="0" smtClean="0"/>
              <a:t>PC</a:t>
            </a:r>
            <a:r>
              <a:rPr lang="zh-CN" altLang="en-US" b="0" dirty="0" smtClean="0"/>
              <a:t>端扫码支付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smtClean="0"/>
              <a:t>H5</a:t>
            </a:r>
            <a:r>
              <a:rPr lang="zh-CN" altLang="en-US" b="0" dirty="0"/>
              <a:t>支付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微</a:t>
            </a:r>
            <a:r>
              <a:rPr lang="zh-CN" altLang="en-US" b="0" dirty="0" smtClean="0"/>
              <a:t>信内网页支付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6367964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8563</TotalTime>
  <Words>830</Words>
  <Application>Microsoft Office PowerPoint</Application>
  <PresentationFormat>宽屏</PresentationFormat>
  <Paragraphs>124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Brave Wang</cp:lastModifiedBy>
  <cp:revision>1730</cp:revision>
  <dcterms:created xsi:type="dcterms:W3CDTF">2014-07-07T13:10:41Z</dcterms:created>
  <dcterms:modified xsi:type="dcterms:W3CDTF">2017-08-17T06:40:25Z</dcterms:modified>
</cp:coreProperties>
</file>