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4" r:id="rId8"/>
    <p:sldId id="451" r:id="rId9"/>
    <p:sldId id="459" r:id="rId10"/>
    <p:sldId id="462" r:id="rId11"/>
    <p:sldId id="463" r:id="rId12"/>
    <p:sldId id="461" r:id="rId13"/>
    <p:sldId id="464" r:id="rId14"/>
    <p:sldId id="460" r:id="rId15"/>
    <p:sldId id="439" r:id="rId16"/>
    <p:sldId id="465" r:id="rId17"/>
    <p:sldId id="456" r:id="rId18"/>
    <p:sldId id="440" r:id="rId19"/>
    <p:sldId id="452" r:id="rId20"/>
    <p:sldId id="457" r:id="rId21"/>
    <p:sldId id="435" r:id="rId22"/>
    <p:sldId id="453" r:id="rId23"/>
    <p:sldId id="423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7" d="100"/>
          <a:sy n="67" d="100"/>
        </p:scale>
        <p:origin x="660" y="72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2017/8/17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4</a:t>
            </a:r>
            <a:r>
              <a:rPr lang="zh-CN" altLang="en-US" dirty="0" smtClean="0"/>
              <a:t>讲 </a:t>
            </a:r>
            <a:r>
              <a:rPr lang="zh-CN" altLang="en-US" dirty="0"/>
              <a:t>被动</a:t>
            </a:r>
            <a:r>
              <a:rPr lang="zh-CN" altLang="en-US" dirty="0" smtClean="0"/>
              <a:t>回复消息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第二讲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dirty="0"/>
              <a:t>微信</a:t>
            </a:r>
            <a:r>
              <a:rPr lang="zh-CN" altLang="en-US" dirty="0" smtClean="0"/>
              <a:t>服务器转发</a:t>
            </a:r>
            <a:r>
              <a:rPr lang="zh-CN" altLang="en-US" dirty="0"/>
              <a:t>文本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1" y="1628774"/>
            <a:ext cx="7169104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&gt;1348831860&lt;/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&lt;Content&gt;&lt;![CDATA[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&gt;1234567890123456&lt;/</a:t>
            </a:r>
            <a:r>
              <a:rPr lang="en-US" altLang="zh-CN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1" y="5242819"/>
            <a:ext cx="10098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微信服务器转发文本消息的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描述。客户端发送消息后，微信服务器会加入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字段，此字段表示消息在微信服务器的唯一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参数的解释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15956"/>
              </p:ext>
            </p:extLst>
          </p:nvPr>
        </p:nvGraphicFramePr>
        <p:xfrm>
          <a:off x="1611313" y="1671636"/>
          <a:ext cx="9190038" cy="4786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5019"/>
                <a:gridCol w="4595019"/>
              </a:tblGrid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ToUserName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开发者微信号</a:t>
                      </a:r>
                    </a:p>
                    <a:p>
                      <a:pPr algn="ctr"/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FromUserName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发送方帐号（一个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OpenID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CreateTime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消息创建时间 （整型）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MsgType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消息类型，文本消息为</a:t>
                      </a:r>
                      <a:r>
                        <a:rPr lang="en-US" altLang="zh-CN" sz="20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文本消息内容</a:t>
                      </a:r>
                    </a:p>
                  </a:txBody>
                  <a:tcPr anchor="ctr"/>
                </a:tc>
              </a:tr>
              <a:tr h="797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MsgId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位整型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1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5818188" cy="685800"/>
          </a:xfrm>
        </p:spPr>
        <p:txBody>
          <a:bodyPr/>
          <a:lstStyle/>
          <a:p>
            <a:r>
              <a:rPr lang="zh-CN" altLang="en-US" dirty="0"/>
              <a:t>开发者</a:t>
            </a:r>
            <a:r>
              <a:rPr lang="zh-CN" altLang="en-US" dirty="0" smtClean="0"/>
              <a:t>服务器如何回复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100" y="1500188"/>
            <a:ext cx="104473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&lt;xml&gt;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&gt;12345678&lt;/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CreateTime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&gt;&lt;![CDATA[text]]&gt;&lt;/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&lt;Content&gt;&lt;![CDATA[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]]&gt;&lt;/Content&gt;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&lt;/xml&gt;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FromUserName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ToUserName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互换，返回格式化后的结果即可实现原样返回消息。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7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支持的消息类型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1614487"/>
            <a:ext cx="5200651" cy="382810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57300" y="1614487"/>
            <a:ext cx="471487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用户发送在微信下载的表情或者是自定义的表情会提示“不支持的消息类型，暂无法显示”。微信默认自带的表情可以显示，因为默认自在的表情实际上是文本表示的消息。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dirty="0" smtClean="0"/>
              <a:t>第三讲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消息加密解密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546850" cy="685800"/>
          </a:xfrm>
        </p:spPr>
        <p:txBody>
          <a:bodyPr/>
          <a:lstStyle/>
          <a:p>
            <a:r>
              <a:rPr lang="zh-CN" altLang="en-US" dirty="0" smtClean="0"/>
              <a:t>微信公众号设置开启加密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57288" y="1757363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微信公众平台打开基本配置，重新设置服务器设置选项的消息加密模式为安全模式。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由于配置这个选项会导致微信服务器重新认证，所以需要先在开发者服务器上注释消息处理函数，开启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验证。配置通过后，再改回消息处理模式。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1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下载加解密示例代码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622" y="1751732"/>
            <a:ext cx="10383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打开微信公众平台技术文档。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左侧消息管理菜单中点击消息加解密说明。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介绍的最下面有下载链接。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后仅仅使用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的示例代码即可。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注意需要更改代码的几个地方才可以使用：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PHP5.3.3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版本以后，不能再使用与类名相同的方法名作为构造函数，所以对于高版本的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，需要把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pkcs7Encoder.php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中和类名相同的方法改成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__construct()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示例代码中的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文件中格式化回复消息缺少了参数，不需要参看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dirty="0"/>
              <a:t>加</a:t>
            </a:r>
            <a:r>
              <a:rPr lang="zh-CN" altLang="en-US" dirty="0" smtClean="0"/>
              <a:t>解密基本过程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00213"/>
            <a:ext cx="10704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在已经实现明文模式传输的基础之上，加入加密解密的功能。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启用加密以后，微信服务器会把消息加密后传输，同时会在请求里加上一些加解密需要的参数。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服务器接收到消息以后，验证消息的可靠性，之后先进行解密，处理后，需要回复的消息要先进行加密，然后返回结果。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在收到消息后，多了解密的过程，回复消息时，多了加密的过程。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这时候，微信开发者配置中设置的加解密密钥就要起作用了，同时要用到的还有公众号信息的开发者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269116" cy="685800"/>
          </a:xfrm>
        </p:spPr>
        <p:txBody>
          <a:bodyPr/>
          <a:lstStyle/>
          <a:p>
            <a:r>
              <a:rPr lang="zh-CN" altLang="en-US" dirty="0" smtClean="0"/>
              <a:t>实现消息加密功能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622" y="1498312"/>
            <a:ext cx="103266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$token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用户设置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的值；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：用户自己设置的字符串；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：微信公众号的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解密消息：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($token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：消息签名；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：解密后的数据赋值给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decryptMsg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msg_sign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$timestamp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$nonce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加密消息：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$pc = new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WXBizMsgCrypt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($token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encodingAesKey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加密后的数据会赋值给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$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是要加密的数据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errCode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$pc-&gt;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($data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$timestamp,$nonce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,$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encryptMsg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本次课程目录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加密处理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课程概要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0150" y="1857375"/>
            <a:ext cx="1021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首先讲解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的基础知识，微信消息就是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在有了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的基础之后，讲解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格式的微信消息，以文本消息格式为例讲解如何回复消息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在已经实现被动回复消息的基础上，实现消息加密解密的功能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3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dirty="0" smtClean="0"/>
              <a:t>第一节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58444" y="2343152"/>
            <a:ext cx="46997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接收并回复消息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加密解密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基础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4100" y="1814513"/>
            <a:ext cx="680402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可扩展标记语言（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Extensible Markup Language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en-US" sz="2000" dirty="0">
                <a:solidFill>
                  <a:srgbClr val="F52C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超文本标记语言的标记语言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标签没有被预定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自行定义标签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的差异：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设计用来传输和存储数据，其焦点是数据的内容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设计用来显示数据，其焦点是数据的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58125" y="1814513"/>
            <a:ext cx="4186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XML</a:t>
            </a:r>
            <a:r>
              <a:rPr lang="zh-CN" altLang="en-US" b="1" dirty="0" smtClean="0"/>
              <a:t>示例：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&lt;?</a:t>
            </a:r>
            <a:r>
              <a:rPr lang="en-US" altLang="zh-CN" dirty="0"/>
              <a:t>xml version="1.0" encoding="UTF-8</a:t>
            </a:r>
            <a:r>
              <a:rPr lang="en-US" altLang="zh-CN" dirty="0" smtClean="0"/>
              <a:t>"?&gt;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/>
              <a:t>&lt;note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</a:t>
            </a:r>
            <a:r>
              <a:rPr lang="en-US" altLang="zh-CN" dirty="0"/>
              <a:t>to&gt;</a:t>
            </a:r>
            <a:r>
              <a:rPr lang="en-US" altLang="zh-CN" dirty="0" err="1"/>
              <a:t>Tove</a:t>
            </a:r>
            <a:r>
              <a:rPr lang="en-US" altLang="zh-CN" dirty="0"/>
              <a:t>&lt;/to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en-US" altLang="zh-CN" dirty="0"/>
              <a:t>&lt;from&gt;Jani&lt;/from&gt; 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&lt;heading&gt;Reminder</a:t>
            </a:r>
            <a:r>
              <a:rPr lang="en-US" altLang="zh-CN" dirty="0"/>
              <a:t>&lt;/heading&gt; </a:t>
            </a:r>
            <a:r>
              <a:rPr lang="en-US" altLang="zh-CN" dirty="0" smtClean="0"/>
              <a:t>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</a:t>
            </a:r>
            <a:r>
              <a:rPr lang="en-US" altLang="zh-CN" dirty="0"/>
              <a:t>&lt;body&gt;Don't forget me&lt;/body&gt;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&lt;/</a:t>
            </a:r>
            <a:r>
              <a:rPr lang="en-US" altLang="zh-CN" dirty="0"/>
              <a:t>note</a:t>
            </a:r>
            <a:r>
              <a:rPr lang="en-US" altLang="zh-CN" dirty="0" smtClean="0"/>
              <a:t>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470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语法规则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5"/>
            <a:ext cx="6375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必须有根元素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所有元素都必须有一个关闭标签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标签对大小写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属性必须加引号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必须被正确嵌套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空格会被保留（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多个连续的空格字符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裁减为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声明存在的话需要放在第一行，但它不是必须的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&lt;?xml version="1.0" encoding="utf-8"?&gt;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58099" y="1624355"/>
            <a:ext cx="43291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</a:t>
            </a:r>
            <a:r>
              <a:rPr lang="zh-CN" altLang="en-US" dirty="0" smtClean="0"/>
              <a:t>的格式：</a:t>
            </a:r>
            <a:endParaRPr lang="en-US" altLang="zh-CN" dirty="0" smtClean="0"/>
          </a:p>
          <a:p>
            <a:pPr lvl="1"/>
            <a:r>
              <a:rPr lang="en-US" altLang="zh-CN" i="1" dirty="0"/>
              <a:t>//</a:t>
            </a:r>
            <a:r>
              <a:rPr lang="zh-CN" altLang="en-US" i="1" dirty="0"/>
              <a:t>没有根</a:t>
            </a:r>
            <a:r>
              <a:rPr lang="zh-CN" altLang="en-US" i="1" dirty="0" smtClean="0"/>
              <a:t>元素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&lt;name&gt;Albert&lt;/name&gt;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大小写不统一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&lt;name&gt;Albert&lt;/Name&gt;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没有关闭标签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&lt;name&gt;Albert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i="1" dirty="0" smtClean="0"/>
              <a:t>//</a:t>
            </a:r>
            <a:r>
              <a:rPr lang="zh-CN" altLang="en-US" i="1" dirty="0" smtClean="0"/>
              <a:t>属性没有加引号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&lt;name sex=male&gt;Albert&lt;/name&gt;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正确的格式：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&lt;person&gt;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&lt;name sex=“male”&gt;</a:t>
            </a:r>
            <a:r>
              <a:rPr lang="en-US" altLang="zh-CN" dirty="0" err="1" smtClean="0"/>
              <a:t>ALbert</a:t>
            </a:r>
            <a:r>
              <a:rPr lang="en-US" altLang="zh-CN" dirty="0" smtClean="0"/>
              <a:t>&lt;/name&gt;</a:t>
            </a:r>
          </a:p>
          <a:p>
            <a:pPr lvl="1"/>
            <a:r>
              <a:rPr lang="en-US" altLang="zh-CN" dirty="0" smtClean="0"/>
              <a:t>    &lt;age&gt;27&lt;/age&gt;</a:t>
            </a:r>
          </a:p>
          <a:p>
            <a:pPr lvl="1"/>
            <a:r>
              <a:rPr lang="en-US" altLang="zh-CN" dirty="0" smtClean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313513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/>
              <a:t>什么也不做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5864" y="1714500"/>
            <a:ext cx="925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仅仅是规定了如何去编写，统一了格式方便程序去解析。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至于解析后的数据，则需要程序员自己开发软件去支持。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提供的是统一的格式化规则，统一的解析规则。基于此，互联网的数据传输兼容性大大提升，不需要针对每种格式去编写对应的解析程序。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92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54100" y="1785937"/>
            <a:ext cx="1004728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内置了处理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的扩展，比较简单的扩展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格式的字符串解析成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SimpleXMLElement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对象提供的方法可以获取需要的数据。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simplexml_load_string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($xml)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标签的名称就会被解析为对象的属性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get_object_vars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对象转换成数组。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DOMDocument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，之后使用方法操标签数据。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646863" cy="685800"/>
          </a:xfrm>
        </p:spPr>
        <p:txBody>
          <a:bodyPr/>
          <a:lstStyle/>
          <a:p>
            <a:r>
              <a:rPr lang="zh-CN" altLang="en-US" dirty="0" smtClean="0"/>
              <a:t>使用其他扩展库解析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4099" y="1828800"/>
            <a:ext cx="99615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/xml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$result =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houdunwang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\xml\Xml::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($xml);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格式的文本数据转换成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636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7108</TotalTime>
  <Words>1268</Words>
  <Application>Microsoft Office PowerPoint</Application>
  <PresentationFormat>宽屏</PresentationFormat>
  <Paragraphs>142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Brave Wang</cp:lastModifiedBy>
  <cp:revision>1622</cp:revision>
  <dcterms:created xsi:type="dcterms:W3CDTF">2014-07-07T13:10:41Z</dcterms:created>
  <dcterms:modified xsi:type="dcterms:W3CDTF">2017-08-17T07:19:12Z</dcterms:modified>
</cp:coreProperties>
</file>