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60" r:id="rId13"/>
    <p:sldId id="480" r:id="rId14"/>
    <p:sldId id="439" r:id="rId15"/>
    <p:sldId id="456" r:id="rId16"/>
    <p:sldId id="440" r:id="rId17"/>
    <p:sldId id="467" r:id="rId18"/>
    <p:sldId id="468" r:id="rId19"/>
    <p:sldId id="474" r:id="rId20"/>
    <p:sldId id="475" r:id="rId21"/>
    <p:sldId id="470" r:id="rId22"/>
    <p:sldId id="471" r:id="rId23"/>
    <p:sldId id="452" r:id="rId24"/>
    <p:sldId id="473" r:id="rId25"/>
    <p:sldId id="472" r:id="rId26"/>
    <p:sldId id="469" r:id="rId27"/>
    <p:sldId id="457" r:id="rId28"/>
    <p:sldId id="435" r:id="rId29"/>
    <p:sldId id="476" r:id="rId30"/>
    <p:sldId id="477" r:id="rId31"/>
    <p:sldId id="478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3" d="100"/>
          <a:sy n="73" d="100"/>
        </p:scale>
        <p:origin x="845" y="67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2017/8/20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2017/8/20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讲 素材与图文消息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扩展</a:t>
            </a:r>
            <a:r>
              <a:rPr lang="en-US" altLang="zh-CN" dirty="0"/>
              <a:t>CURL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在浏览器上输入网址后，是浏览器发起的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CURL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dirty="0"/>
              <a:t>原生</a:t>
            </a:r>
            <a:r>
              <a:rPr lang="en-US" altLang="zh-CN" dirty="0"/>
              <a:t>CURL</a:t>
            </a:r>
            <a:r>
              <a:rPr lang="zh-CN" altLang="en-US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$c=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curl_init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('http://www.baidu.com');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c,CURLOPT_RETURNTRANSFER,true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禁止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//https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连接设置为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c,CURLOPT_SSL_VERIFYPEER,false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$ret =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curl_exec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curl_close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$ret;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CURL</a:t>
            </a:r>
            <a:r>
              <a:rPr lang="zh-CN" altLang="en-US" dirty="0"/>
              <a:t>上传文件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557337"/>
            <a:ext cx="10847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curl_init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创建</a:t>
            </a:r>
            <a:r>
              <a:rPr lang="en-US" altLang="zh-CN" dirty="0"/>
              <a:t>CURL</a:t>
            </a:r>
            <a:r>
              <a:rPr lang="zh-CN" altLang="en-US" dirty="0"/>
              <a:t>文件对象，用于</a:t>
            </a:r>
            <a:r>
              <a:rPr lang="en-US" altLang="zh-CN" dirty="0"/>
              <a:t>CURL</a:t>
            </a:r>
            <a:r>
              <a:rPr lang="zh-CN" altLang="en-US" dirty="0"/>
              <a:t>上传文件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cf</a:t>
            </a:r>
            <a:r>
              <a:rPr lang="en-US" altLang="zh-CN" dirty="0"/>
              <a:t> = new </a:t>
            </a:r>
            <a:r>
              <a:rPr lang="en-US" altLang="zh-CN" dirty="0" err="1"/>
              <a:t>CURLFile</a:t>
            </a:r>
            <a:r>
              <a:rPr lang="en-US" altLang="zh-CN" dirty="0"/>
              <a:t>('</a:t>
            </a:r>
            <a:r>
              <a:rPr lang="en-US" altLang="zh-CN" dirty="0" err="1"/>
              <a:t>upload_test.jpg','application</a:t>
            </a:r>
            <a:r>
              <a:rPr lang="en-US" altLang="zh-CN" dirty="0"/>
              <a:t>/octet-</a:t>
            </a:r>
            <a:r>
              <a:rPr lang="en-US" altLang="zh-CN" dirty="0" err="1"/>
              <a:t>stream','upload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$data = [</a:t>
            </a:r>
          </a:p>
          <a:p>
            <a:r>
              <a:rPr lang="en-US" altLang="zh-CN" dirty="0"/>
              <a:t>  'upload'=&gt;$</a:t>
            </a:r>
            <a:r>
              <a:rPr lang="en-US" altLang="zh-CN" dirty="0" err="1"/>
              <a:t>cf</a:t>
            </a:r>
            <a:endParaRPr lang="en-US" altLang="zh-CN" dirty="0"/>
          </a:p>
          <a:p>
            <a:r>
              <a:rPr lang="en-US" altLang="zh-CN" dirty="0"/>
              <a:t>];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CURLOPT_URL, 'http://www.hzwjia.com/shop/weixin/fileupload.php');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ch,CURLOPT_RETURNTRANSFER,true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ch,CURLOPT_SSL_VERIFYPEER,false</a:t>
            </a:r>
            <a:r>
              <a:rPr lang="en-US" altLang="zh-CN" dirty="0"/>
              <a:t>);</a:t>
            </a:r>
          </a:p>
          <a:p>
            <a:r>
              <a:rPr lang="en-US" altLang="zh-CN" i="1" dirty="0"/>
              <a:t>//</a:t>
            </a:r>
            <a:r>
              <a:rPr lang="zh-CN" altLang="en-US" i="1" dirty="0"/>
              <a:t>设置使用</a:t>
            </a:r>
            <a:r>
              <a:rPr lang="en-US" altLang="zh-CN" i="1" dirty="0"/>
              <a:t>POST</a:t>
            </a:r>
            <a:r>
              <a:rPr lang="zh-CN" altLang="en-US" i="1" dirty="0"/>
              <a:t>提交数据</a:t>
            </a:r>
            <a:endParaRPr lang="en-US" altLang="zh-CN" i="1" dirty="0"/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CURLOPT_POST, true);</a:t>
            </a:r>
          </a:p>
          <a:p>
            <a:r>
              <a:rPr lang="en-US" altLang="zh-CN" i="1" dirty="0"/>
              <a:t>//</a:t>
            </a:r>
            <a:r>
              <a:rPr lang="zh-CN" altLang="en-US" i="1" dirty="0"/>
              <a:t>设置文件数据</a:t>
            </a:r>
            <a:endParaRPr lang="en-US" altLang="zh-CN" i="1" dirty="0"/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CURLOPT_POSTFIELDS, $data);</a:t>
            </a:r>
          </a:p>
          <a:p>
            <a:r>
              <a:rPr lang="en-US" altLang="zh-CN" dirty="0"/>
              <a:t>$ret = </a:t>
            </a:r>
            <a:r>
              <a:rPr lang="en-US" altLang="zh-CN" dirty="0" err="1"/>
              <a:t>curl_exec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curl_close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exit($ret);</a:t>
            </a:r>
          </a:p>
        </p:txBody>
      </p:sp>
    </p:spTree>
    <p:extLst>
      <p:ext uri="{BB962C8B-B14F-4D97-AF65-F5344CB8AC3E}">
        <p14:creationId xmlns:p14="http://schemas.microsoft.com/office/powerpoint/2010/main" val="360940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zh-CN" altLang="en-US" dirty="0"/>
              <a:t>上传文件注意的问题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8725" y="1871663"/>
            <a:ext cx="9658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注意：如果在网上搜索代码示例有很多使用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CURLOPT_SAFE_UPLOAD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选项的示例，通过设置此选项为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，构造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文件上传数组时，可以使用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字符开头后面加上文件路径的方式。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此选项在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 5.5.0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中添加，默认值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 5.6.0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改默认值为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PHP 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删除了此选项， 必须使用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来上传文件。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由于以后旧版本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都会被淘汰，不建议使用此种方式上传文件，而是使用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类构造文件上传对象。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dirty="0"/>
              <a:t>使用第三方扩展上传文件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0150" y="1828800"/>
            <a:ext cx="9515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require('vendor/</a:t>
            </a:r>
            <a:r>
              <a:rPr lang="en-US" altLang="zh-CN" sz="2000" dirty="0" err="1"/>
              <a:t>autoload.php</a:t>
            </a:r>
            <a:r>
              <a:rPr lang="en-US" altLang="zh-CN" sz="2000" dirty="0"/>
              <a:t>');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 </a:t>
            </a:r>
            <a:r>
              <a:rPr lang="en-US" altLang="zh-CN" sz="2000" dirty="0" err="1"/>
              <a:t>anlutro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$curl = new </a:t>
            </a:r>
            <a:r>
              <a:rPr lang="en-US" altLang="zh-CN" sz="2000" dirty="0" err="1"/>
              <a:t>anlutro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'http://www.hzwjia.com/shop/weixin/fileupload.php';</a:t>
            </a:r>
          </a:p>
          <a:p>
            <a:r>
              <a:rPr lang="en-US" altLang="zh-CN" sz="2000" dirty="0"/>
              <a:t>$file = new </a:t>
            </a:r>
            <a:r>
              <a:rPr lang="en-US" altLang="zh-CN" sz="2000" dirty="0" err="1"/>
              <a:t>CURLFile</a:t>
            </a:r>
            <a:r>
              <a:rPr lang="en-US" altLang="zh-CN" sz="2000" dirty="0"/>
              <a:t>('upload_test.jpg');</a:t>
            </a:r>
          </a:p>
          <a:p>
            <a:r>
              <a:rPr lang="en-US" altLang="zh-CN" sz="2000" dirty="0"/>
              <a:t>$ret = $curl-&gt;</a:t>
            </a:r>
            <a:r>
              <a:rPr lang="en-US" altLang="zh-CN" sz="2000" dirty="0" err="1"/>
              <a:t>rawPost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, ['upload' =&gt; $file]);</a:t>
            </a:r>
          </a:p>
          <a:p>
            <a:r>
              <a:rPr lang="en-US" altLang="zh-CN" sz="2000" dirty="0"/>
              <a:t>exit($ret);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JSON.parse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JSON.stringify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</a:t>
            </a: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素材管理基础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图文素材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编写完整的处理代码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调用微信接口，获取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=‘wx02935b5sj83ca898’;//</a:t>
            </a:r>
            <a:r>
              <a:rPr lang="zh-CN" altLang="en-US" sz="2000" dirty="0"/>
              <a:t>公众号</a:t>
            </a:r>
            <a:r>
              <a:rPr lang="en-US" altLang="zh-CN" sz="2000" dirty="0" err="1"/>
              <a:t>AppID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$secret=‘xa7060168afdd5410293c8as0e6b07f1’;//</a:t>
            </a:r>
            <a:r>
              <a:rPr lang="zh-CN" altLang="en-US" sz="2000" dirty="0"/>
              <a:t>公众号 </a:t>
            </a:r>
            <a:r>
              <a:rPr lang="en-US" altLang="zh-CN" sz="2000" dirty="0"/>
              <a:t>AppSecret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token?grant_type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client_credential&amp;appid</a:t>
            </a:r>
            <a:r>
              <a:rPr lang="en-US" altLang="zh-CN" sz="2000" dirty="0"/>
              <a:t>='.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.'&amp;secret='.$secret;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$c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if(!$c){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  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c,CURLOPT_RETURNTRANSFER,true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c,CURLOPT_SSL_VERIFYPEER,false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$ret = 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curl_close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echo $ret;</a:t>
            </a: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实现自定义菜单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格式的字符串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25700" y="1831300"/>
            <a:ext cx="496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"button":[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"name":"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sub_button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type":"view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name":"Bing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":"http://cn.bing.com/"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]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en-US" altLang="zh-CN" dirty="0"/>
              <a:t>CURL</a:t>
            </a:r>
            <a:r>
              <a:rPr lang="zh-CN" altLang="en-US" dirty="0"/>
              <a:t>调用创建菜单接口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9661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='https://api.weixin.qq.com/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-bin/menu/</a:t>
            </a:r>
            <a:r>
              <a:rPr lang="en-US" altLang="zh-CN" sz="2000" dirty="0" err="1"/>
              <a:t>create?access_token</a:t>
            </a:r>
            <a:r>
              <a:rPr lang="en-US" altLang="zh-CN" sz="2000" dirty="0"/>
              <a:t>=';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 .= $token['</a:t>
            </a:r>
            <a:r>
              <a:rPr lang="en-US" altLang="zh-CN" sz="2000" dirty="0" err="1"/>
              <a:t>access_token</a:t>
            </a:r>
            <a:r>
              <a:rPr lang="en-US" altLang="zh-CN" sz="2000" dirty="0"/>
              <a:t>'];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if(!$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mch,CURLOPT_RETURNTRANSFER,true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mch,CURLOPT_SSL_VERIFYPEER,false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CURLOPT_POST, true);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CURLOPT_POSTFIELDS, $</a:t>
            </a:r>
            <a:r>
              <a:rPr lang="en-US" altLang="zh-CN" sz="2000" dirty="0" err="1"/>
              <a:t>json_menu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curl_close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exit($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en-US" altLang="zh-CN" dirty="0"/>
              <a:t>CURL</a:t>
            </a:r>
            <a:r>
              <a:rPr lang="zh-CN" altLang="en-US" dirty="0"/>
              <a:t>第三方扩展创建菜单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$curl = new 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anlutro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('get',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,[])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token_str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$request-&gt;send();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创建菜单接口：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newRawRequest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('post',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wx_menu_create_api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json_menu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CURLOPT_POST,true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 = $request-&gt;send();</a:t>
            </a:r>
          </a:p>
        </p:txBody>
      </p:sp>
    </p:spTree>
    <p:extLst>
      <p:ext uri="{BB962C8B-B14F-4D97-AF65-F5344CB8AC3E}">
        <p14:creationId xmlns:p14="http://schemas.microsoft.com/office/powerpoint/2010/main" val="81533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素材管理基础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图文素材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编写完整的处理代码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新增永久素材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微信事件的</a:t>
            </a:r>
            <a:r>
              <a:rPr lang="en-US" altLang="zh-CN" b="0" dirty="0"/>
              <a:t>XML</a:t>
            </a:r>
            <a:r>
              <a:rPr lang="zh-CN" altLang="en-US" b="0" dirty="0"/>
              <a:t>格式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9837" y="1671639"/>
            <a:ext cx="8418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关注公众号的事件格式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&lt;xml&gt;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&gt;123456789&lt;/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&gt;&lt;![CDATA[event]]&gt;&lt;/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&lt;Event&gt;&lt;![CDATA[subscribe]]&gt;&lt;/Event&gt;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事件格式与消息格式很相似，解析后，根据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判断是否为事件类型。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事件与普通消息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微信事件消息与普通消息并没有本质区别，只是并非由微信用户发送消息，而是微信服务器对用户的某些操作进行响应，并把结果通知到开发者服务器。使用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标记为事件类型的消息。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什么是微信接口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6811" y="1585913"/>
            <a:ext cx="10048877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微信接口其本质其实就是基于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协议的后台功能，使用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协议传递相应的参数获取需要的数据，返回的结果就是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格式的文本数据。若要使用程序调用接口，则需要支持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协议的扩展。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实现一个简单接口的示例：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$act =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isset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($_GET['act'])?$_GET['act']:'none';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$data=[];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if('info'==$act){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$data = ['name'=&gt;'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BraveWang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','age'=&gt;'27','sex'=&gt;'male'];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exit(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json_encode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($data));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</a:p>
          <a:p>
            <a:pPr lvl="1">
              <a:lnSpc>
                <a:spcPts val="2300"/>
              </a:lnSpc>
            </a:pP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elseif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('none'==$act){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exit(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json_encode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(['error'=&gt;'null is here']));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访问链接后面加上</a:t>
            </a:r>
            <a:r>
              <a:rPr lang="en-US" altLang="zh-CN" dirty="0"/>
              <a:t>?act=info</a:t>
            </a:r>
            <a:r>
              <a:rPr lang="zh-CN" altLang="en-US" dirty="0"/>
              <a:t>返回结果：</a:t>
            </a:r>
            <a:r>
              <a:rPr lang="en-US" altLang="zh-CN" dirty="0"/>
              <a:t>{"name":"BraveWang","age":"27","sex":"male"}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什么也不加返回：</a:t>
            </a:r>
            <a:r>
              <a:rPr lang="en-US" altLang="zh-CN" dirty="0"/>
              <a:t> {"</a:t>
            </a:r>
            <a:r>
              <a:rPr lang="en-US" altLang="zh-CN" dirty="0" err="1"/>
              <a:t>error":"null</a:t>
            </a:r>
            <a:r>
              <a:rPr lang="en-US" altLang="zh-CN" dirty="0"/>
              <a:t> is here"}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8667</TotalTime>
  <Words>2148</Words>
  <Application>Microsoft Office PowerPoint</Application>
  <PresentationFormat>宽屏</PresentationFormat>
  <Paragraphs>234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Microsoft JhengHei</vt:lpstr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1714</cp:revision>
  <dcterms:created xsi:type="dcterms:W3CDTF">2014-07-07T13:10:41Z</dcterms:created>
  <dcterms:modified xsi:type="dcterms:W3CDTF">2017-08-20T15:32:02Z</dcterms:modified>
</cp:coreProperties>
</file>