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6"/>
  </p:notesMasterIdLst>
  <p:handoutMasterIdLst>
    <p:handoutMasterId r:id="rId37"/>
  </p:handoutMasterIdLst>
  <p:sldIdLst>
    <p:sldId id="257" r:id="rId6"/>
    <p:sldId id="446" r:id="rId7"/>
    <p:sldId id="454" r:id="rId8"/>
    <p:sldId id="498" r:id="rId9"/>
    <p:sldId id="451" r:id="rId10"/>
    <p:sldId id="481" r:id="rId11"/>
    <p:sldId id="482" r:id="rId12"/>
    <p:sldId id="466" r:id="rId13"/>
    <p:sldId id="483" r:id="rId14"/>
    <p:sldId id="484" r:id="rId15"/>
    <p:sldId id="485" r:id="rId16"/>
    <p:sldId id="486" r:id="rId17"/>
    <p:sldId id="487" r:id="rId18"/>
    <p:sldId id="488" r:id="rId19"/>
    <p:sldId id="460" r:id="rId20"/>
    <p:sldId id="439" r:id="rId21"/>
    <p:sldId id="490" r:id="rId22"/>
    <p:sldId id="480" r:id="rId23"/>
    <p:sldId id="489" r:id="rId24"/>
    <p:sldId id="491" r:id="rId25"/>
    <p:sldId id="456" r:id="rId26"/>
    <p:sldId id="440" r:id="rId27"/>
    <p:sldId id="452" r:id="rId28"/>
    <p:sldId id="492" r:id="rId29"/>
    <p:sldId id="495" r:id="rId30"/>
    <p:sldId id="496" r:id="rId31"/>
    <p:sldId id="493" r:id="rId32"/>
    <p:sldId id="497" r:id="rId33"/>
    <p:sldId id="494" r:id="rId34"/>
    <p:sldId id="311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30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2017/8/19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2017/8/19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2017/8/19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ags/update?access_token=ACCESS_TOKE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ags/create?access_token=ACCESS_TOKE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ags/get?access_token=ACCESS_TOKE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讲 用户管理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数组方式输出标签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71637"/>
            <a:ext cx="3690938" cy="44889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1587" y="1814513"/>
            <a:ext cx="504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截取一部分数据，数组使用自定义的函数：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walk_arr_echo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递归输出数组信息。</a:t>
            </a:r>
          </a:p>
        </p:txBody>
      </p:sp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编辑标签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1587" y="1814513"/>
            <a:ext cx="105156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hlinkClick r:id="rId2"/>
              </a:rPr>
              <a:t>https://api.weixin.qq.com/cgi-bin/tags/update?access_token=ACCESS_TOKEN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  "tag" : {</a:t>
            </a:r>
          </a:p>
          <a:p>
            <a:r>
              <a:rPr lang="en-US" altLang="zh-CN" sz="2000" dirty="0"/>
              <a:t>    "id" : 123,</a:t>
            </a:r>
          </a:p>
          <a:p>
            <a:r>
              <a:rPr lang="en-US" altLang="zh-CN" sz="2000" dirty="0"/>
              <a:t>    "name" : “student"</a:t>
            </a:r>
          </a:p>
          <a:p>
            <a:r>
              <a:rPr lang="en-US" altLang="zh-CN" sz="2000" dirty="0"/>
              <a:t>  }</a:t>
            </a:r>
          </a:p>
          <a:p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42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编辑标签代码示例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709737"/>
            <a:ext cx="10317452" cy="22907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0150" y="4257675"/>
            <a:ext cx="9829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id=102&amp;name=hello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88562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删除标签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4098" y="1743075"/>
            <a:ext cx="106759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请注意，当某个标签下的粉丝超过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时，后台不可直接删除标签。此时，开发者可以对该标签下的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列表，先进行取消标签的操作，直到粉丝数不超过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后，才可直接删除该标签。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https://api.weixin.qq.com/cgi-bin/tags/delete?access_token=ACCESS_TOKEN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sv-S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sv-S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"tag":{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"id" : 134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}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37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删除标签代码示例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4424" y="5000626"/>
            <a:ext cx="1062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4" y="1757363"/>
            <a:ext cx="1007791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44169" y="25717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批量设置用户标签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21" y="1600199"/>
            <a:ext cx="10869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https://api.weixin.qq.com/cgi-bin/tags/members/batchtagging?access_token=ACCESS_TOKEN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openid_list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[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"ocYxcuAEy30bX0NXmGn4ypqx3tI0",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"ocYxcuBt0mRugKZ7tGAHPnUaOW7Y"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],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134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设置用户标签代码示例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43050"/>
            <a:ext cx="10096500" cy="3028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8738" y="5043488"/>
            <a:ext cx="982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id=101&amp;openid=</a:t>
            </a:r>
            <a:r>
              <a:rPr lang="en-US" altLang="zh-CN" dirty="0"/>
              <a:t>o3SIswSGN5X4CqjEYXC4_J9iBDTg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21259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132513" cy="685800"/>
          </a:xfrm>
        </p:spPr>
        <p:txBody>
          <a:bodyPr/>
          <a:lstStyle/>
          <a:p>
            <a:r>
              <a:rPr lang="zh-CN" altLang="en-US" b="0" dirty="0"/>
              <a:t>获取标签下的粉丝列表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871663"/>
            <a:ext cx="107616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https://api.weixin.qq.com/cgi-bin/user/tag/get?access_token=ACCESS_TOKEN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134,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next_openid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":""//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第一个拉取的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，不填默认从头开始拉取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获取标签粉丝列表代码示例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" y="1543049"/>
            <a:ext cx="1007701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获取标签粉丝列表输出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" y="1757363"/>
            <a:ext cx="7650269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5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批量取消用户标签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614487"/>
            <a:ext cx="1094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https://api.weixin.qq.com/cgi-bin/tags/members/batchuntagging?access_token=ACCESS_TOKEN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openid_list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[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"ocYxcuAEy30bX0NXmGn4ypqx3tI0",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"ocYxcuBt0mRugKZ7tGAHPnUaOW7Y"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134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批量取消用户标签代码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728787"/>
            <a:ext cx="9156111" cy="27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44169" y="25717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7288" y="1662835"/>
            <a:ext cx="10315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关注者列表由一串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（加密后的微信号，每个用户对每个公众号的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是唯一的）组成。一次拉取调用最多拉取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个关注者的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，可以通过多次拉取的方式来满足需求。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https://api.weixin.qq.com/cgi-bin/user/get?access_token=ACCESS_TOKEN&amp;next_openid=NEXT_OPENID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74002"/>
              </p:ext>
            </p:extLst>
          </p:nvPr>
        </p:nvGraphicFramePr>
        <p:xfrm>
          <a:off x="1157288" y="4958557"/>
          <a:ext cx="9058274" cy="1371600"/>
        </p:xfrm>
        <a:graphic>
          <a:graphicData uri="http://schemas.openxmlformats.org/drawingml/2006/table">
            <a:tbl>
              <a:tblPr/>
              <a:tblGrid>
                <a:gridCol w="302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是否必须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调用接口凭证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next_openid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第一个拉取的</a:t>
                      </a:r>
                      <a:r>
                        <a:rPr lang="en-US" altLang="zh-CN" dirty="0"/>
                        <a:t>OPENID</a:t>
                      </a:r>
                      <a:r>
                        <a:rPr lang="zh-CN" altLang="en-US" dirty="0"/>
                        <a:t>，不填默认从头开始拉取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7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获取用户列表返回值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7288" y="1662835"/>
            <a:ext cx="10315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{"total":2,"count":2,"data":{"</a:t>
            </a:r>
            <a:r>
              <a:rPr lang="en-US" altLang="zh-CN" sz="2000" dirty="0" err="1"/>
              <a:t>openid</a:t>
            </a:r>
            <a:r>
              <a:rPr lang="en-US" altLang="zh-CN" sz="2000" dirty="0"/>
              <a:t>":["","OPENID1","OPENID2"]},"next_</a:t>
            </a:r>
            <a:r>
              <a:rPr lang="en-US" altLang="zh-CN" sz="2000" dirty="0" err="1"/>
              <a:t>openid</a:t>
            </a:r>
            <a:r>
              <a:rPr lang="en-US" altLang="zh-CN" sz="2000" dirty="0"/>
              <a:t>":"NEXT_OPENID"}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错误：</a:t>
            </a:r>
            <a:r>
              <a:rPr lang="en-US" altLang="zh-CN" sz="2000" dirty="0"/>
              <a:t>{"errcode":40013,"errmsg":"invalid 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"}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32429"/>
              </p:ext>
            </p:extLst>
          </p:nvPr>
        </p:nvGraphicFramePr>
        <p:xfrm>
          <a:off x="1157288" y="3573562"/>
          <a:ext cx="9058276" cy="1828800"/>
        </p:xfrm>
        <a:graphic>
          <a:graphicData uri="http://schemas.openxmlformats.org/drawingml/2006/table">
            <a:tbl>
              <a:tblPr/>
              <a:tblGrid>
                <a:gridCol w="452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关注该公众账号的总用户数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拉取的</a:t>
                      </a:r>
                      <a:r>
                        <a:rPr lang="en-US" altLang="zh-CN"/>
                        <a:t>OPENID</a:t>
                      </a:r>
                      <a:r>
                        <a:rPr lang="zh-CN" altLang="en-US"/>
                        <a:t>个数，最大值为</a:t>
                      </a:r>
                      <a:r>
                        <a:rPr lang="en-US" altLang="zh-CN"/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列表数据，</a:t>
                      </a:r>
                      <a:r>
                        <a:rPr lang="en-US"/>
                        <a:t>OPENID</a:t>
                      </a:r>
                      <a:r>
                        <a:rPr lang="zh-CN" altLang="en-US"/>
                        <a:t>的列表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next_openid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拉取列表的最后一个用户的</a:t>
                      </a:r>
                      <a:r>
                        <a:rPr lang="en-US" dirty="0"/>
                        <a:t>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6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获取用户列表结果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" y="1547812"/>
            <a:ext cx="8716357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0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获取用户信息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714500"/>
            <a:ext cx="1061878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https://api.weixin.qq.com/cgi-bin/user/info?access_token=ACCESS_TOKEN&amp;openid=OPENID&amp;lang=zh_CN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62752"/>
              </p:ext>
            </p:extLst>
          </p:nvPr>
        </p:nvGraphicFramePr>
        <p:xfrm>
          <a:off x="1054099" y="3160853"/>
          <a:ext cx="9058275" cy="2286000"/>
        </p:xfrm>
        <a:graphic>
          <a:graphicData uri="http://schemas.openxmlformats.org/drawingml/2006/table">
            <a:tbl>
              <a:tblPr/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是否必须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调用接口凭证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openid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普通用户的标识，对当前公众号唯一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lang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返回国家地区语言版本，</a:t>
                      </a:r>
                      <a:r>
                        <a:rPr lang="en-US" altLang="zh-CN" dirty="0" err="1"/>
                        <a:t>zh_CN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简体，</a:t>
                      </a:r>
                      <a:r>
                        <a:rPr lang="en-US" altLang="zh-CN" dirty="0" err="1"/>
                        <a:t>zh_TW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繁体，</a:t>
                      </a:r>
                      <a:r>
                        <a:rPr lang="en-US" altLang="zh-CN" dirty="0" err="1"/>
                        <a:t>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英语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06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获取用户信息结果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1695450"/>
            <a:ext cx="5500689" cy="45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7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设置用户备注名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657350"/>
            <a:ext cx="1025842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https://api.weixin.qq.com/cgi-bin/user/info/updateremark?access_token=ACCESS_TOKEN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"openid":"oDF3iY9ffA-hqb2vVvbr7qxf6A0Q",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"remark":"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pangzi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04463"/>
              </p:ext>
            </p:extLst>
          </p:nvPr>
        </p:nvGraphicFramePr>
        <p:xfrm>
          <a:off x="1054099" y="4884261"/>
          <a:ext cx="9058276" cy="1463040"/>
        </p:xfrm>
        <a:graphic>
          <a:graphicData uri="http://schemas.openxmlformats.org/drawingml/2006/table">
            <a:tbl>
              <a:tblPr/>
              <a:tblGrid>
                <a:gridCol w="452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调用接口凭证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用户标识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remark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新的备注名，长度必须小于</a:t>
                      </a:r>
                      <a:r>
                        <a:rPr lang="en-US" altLang="zh-CN" dirty="0">
                          <a:effectLst/>
                        </a:rPr>
                        <a:t>30</a:t>
                      </a:r>
                      <a:r>
                        <a:rPr lang="zh-CN" altLang="en-US" dirty="0">
                          <a:effectLst/>
                        </a:rPr>
                        <a:t>字符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5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关于代码的说明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4438" y="1785938"/>
            <a:ext cx="9815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接口调用实现了一个简单的类库：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wxlib.php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。其中有类的定义，后面有一些辅助功能的函数。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wxBaisc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类是接口调用的基础类，提供了基本的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请求函数用于快速请求，配置了公众号的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。所有其他的接口类都继承此类。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wxapi.php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参数进行相关接口的调用，用于测试环境。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以后的接口调用都会丰富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wxlib.php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，不断地加入新的接口类。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配合实际代码进行接口调用的理解，课件仅作解释性的说明。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14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创建用户标签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1" y="1595021"/>
            <a:ext cx="1080452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一个公众号，最多可以创建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个标签。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创建标签接口：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https://api.weixin.qq.com/cgi-bin/tags/create?access_token=ACCESS_TOKEN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"tag" :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"name" : “student"//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8006"/>
              </p:ext>
            </p:extLst>
          </p:nvPr>
        </p:nvGraphicFramePr>
        <p:xfrm>
          <a:off x="4557712" y="5572124"/>
          <a:ext cx="7300914" cy="896902"/>
        </p:xfrm>
        <a:graphic>
          <a:graphicData uri="http://schemas.openxmlformats.org/drawingml/2006/table">
            <a:tbl>
              <a:tblPr/>
              <a:tblGrid>
                <a:gridCol w="365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51">
                <a:tc>
                  <a:txBody>
                    <a:bodyPr/>
                    <a:lstStyle/>
                    <a:p>
                      <a:pPr latinLnBrk="1"/>
                      <a:r>
                        <a:rPr lang="en-US" dirty="0" err="1">
                          <a:effectLst/>
                        </a:rPr>
                        <a:t>access_token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调用接口凭据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51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标签名（</a:t>
                      </a:r>
                      <a:r>
                        <a:rPr lang="en-US" altLang="zh-CN" dirty="0">
                          <a:effectLst/>
                        </a:rPr>
                        <a:t>30</a:t>
                      </a:r>
                      <a:r>
                        <a:rPr lang="zh-CN" altLang="en-US" dirty="0">
                          <a:effectLst/>
                        </a:rPr>
                        <a:t>个字符以内）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创建标签代码示例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66862"/>
            <a:ext cx="10276644" cy="34051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4099" y="5143500"/>
            <a:ext cx="1027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创建名称为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的标签，返回结果：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{"tag":{"id":102,"name":"test"}}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再次创建，返回错误信息：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{"errcode":45157,"errmsg":"invalid tag name hint: [HCfHiA0736vr24]"}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获取已创建的标签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14500"/>
            <a:ext cx="106727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https://api.weixin.qq.com/cgi-bin/tags/get?access_token=ACCESS_TOKEN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格式的列表信息，微信开发文档并未给出此接口的错误提示。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获取标签代码示例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628775"/>
            <a:ext cx="9047034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6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8844</TotalTime>
  <Words>1071</Words>
  <Application>Microsoft Office PowerPoint</Application>
  <PresentationFormat>宽屏</PresentationFormat>
  <Paragraphs>163</Paragraphs>
  <Slides>30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1763</cp:revision>
  <dcterms:created xsi:type="dcterms:W3CDTF">2014-07-07T13:10:41Z</dcterms:created>
  <dcterms:modified xsi:type="dcterms:W3CDTF">2017-08-19T15:28:25Z</dcterms:modified>
</cp:coreProperties>
</file>