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28"/>
  </p:notesMasterIdLst>
  <p:handoutMasterIdLst>
    <p:handoutMasterId r:id="rId29"/>
  </p:handoutMasterIdLst>
  <p:sldIdLst>
    <p:sldId id="257" r:id="rId6"/>
    <p:sldId id="446" r:id="rId7"/>
    <p:sldId id="459" r:id="rId8"/>
    <p:sldId id="452" r:id="rId9"/>
    <p:sldId id="439" r:id="rId10"/>
    <p:sldId id="457" r:id="rId11"/>
    <p:sldId id="441" r:id="rId12"/>
    <p:sldId id="442" r:id="rId13"/>
    <p:sldId id="453" r:id="rId14"/>
    <p:sldId id="454" r:id="rId15"/>
    <p:sldId id="455" r:id="rId16"/>
    <p:sldId id="456" r:id="rId17"/>
    <p:sldId id="458" r:id="rId18"/>
    <p:sldId id="451" r:id="rId19"/>
    <p:sldId id="435" r:id="rId20"/>
    <p:sldId id="422" r:id="rId21"/>
    <p:sldId id="423" r:id="rId22"/>
    <p:sldId id="424" r:id="rId23"/>
    <p:sldId id="449" r:id="rId24"/>
    <p:sldId id="450" r:id="rId25"/>
    <p:sldId id="425" r:id="rId26"/>
    <p:sldId id="311" r:id="rId27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  <p:cmAuthor id="2" name="363787211@qq.com" initials="3" lastIdx="1" clrIdx="1">
    <p:extLst>
      <p:ext uri="{19B8F6BF-5375-455C-9EA6-DF929625EA0E}">
        <p15:presenceInfo xmlns:p15="http://schemas.microsoft.com/office/powerpoint/2012/main" userId="63cb0a67920f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4911" autoAdjust="0"/>
  </p:normalViewPr>
  <p:slideViewPr>
    <p:cSldViewPr snapToGrid="0">
      <p:cViewPr varScale="1">
        <p:scale>
          <a:sx n="67" d="100"/>
          <a:sy n="67" d="100"/>
        </p:scale>
        <p:origin x="660" y="72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599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01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286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22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7/5/2017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2017/7/5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7/5/2017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2017/7/5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2017/7/5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2017/7/5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703" r:id="rId6"/>
    <p:sldLayoutId id="2147483650" r:id="rId7"/>
    <p:sldLayoutId id="2147483655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2</a:t>
            </a:r>
            <a:r>
              <a:rPr lang="zh-CN" altLang="en-US" dirty="0" smtClean="0"/>
              <a:t>讲 服务器空间和域名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微信与移动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  <p:extLst>
      <p:ext uri="{BB962C8B-B14F-4D97-AF65-F5344CB8AC3E}">
        <p14:creationId xmlns:p14="http://schemas.microsoft.com/office/powerpoint/2010/main" val="42674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VPS</a:t>
            </a:r>
            <a:r>
              <a:rPr lang="zh-CN" altLang="en-US" dirty="0" smtClean="0"/>
              <a:t>主机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71575" y="1785938"/>
            <a:ext cx="105441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使用虚拟机软件在一台或一组物理服务器上建立多个虚拟服务器，每个具有独立的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地址，独立操作系统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····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地址通常是独立的。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由于是在一台或一组机器上的多个虚拟系统，所以性能会受到其他系统的影响，不稳定。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的安全问题，资源占用等都会影响到其他系统。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本地硬盘存储数据。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39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云主机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4101" y="1914525"/>
            <a:ext cx="884713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通过集群的方式在多个服务器上虚拟出很多个独立的主机。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可以动态升级配置。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由于采用集群，并且使用分布式存储，可靠性更高，一台主机出问题不会影响全局。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服务器需要升级或重启时，云主机的运行不受影响。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具有很高的可控性，多台服务器可使用内网快速传输数据。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适合业务相对复杂，规模较大的网站。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网站体验更好。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737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托管主机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28726" y="1843088"/>
            <a:ext cx="73580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自身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拥有服务器，放置在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机房内，进行远程维护。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机房的环境和资源，保证服务器正常运转。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成本相对较高。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技术要求更高。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17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IDC</a:t>
            </a:r>
            <a:r>
              <a:rPr lang="zh-CN" altLang="en-US" dirty="0" smtClean="0"/>
              <a:t>机房图片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1589484"/>
            <a:ext cx="9175750" cy="516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2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8375651" cy="685800"/>
          </a:xfrm>
        </p:spPr>
        <p:txBody>
          <a:bodyPr/>
          <a:lstStyle/>
          <a:p>
            <a:r>
              <a:rPr lang="zh-CN" altLang="en-US" dirty="0" smtClean="0"/>
              <a:t>第二节 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858419" y="2486027"/>
            <a:ext cx="469979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程序与服务器空间</a:t>
            </a:r>
            <a:endParaRPr lang="en-US" altLang="zh-CN" sz="24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使用免费服务器空间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使用域名</a:t>
            </a:r>
            <a:endParaRPr lang="en-US" altLang="zh-CN" sz="24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299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购买阿里云或腾讯云</a:t>
            </a:r>
            <a:endParaRPr lang="en-US" altLang="zh-CN" dirty="0"/>
          </a:p>
          <a:p>
            <a:pPr lvl="1"/>
            <a:r>
              <a:rPr lang="zh-CN" altLang="en-US" dirty="0" smtClean="0"/>
              <a:t>使用学生证购买云虚拟主机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购买域名或申请免费域名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域名备案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购买</a:t>
            </a:r>
            <a:r>
              <a:rPr lang="zh-CN" altLang="en-US" dirty="0" smtClean="0"/>
              <a:t>服务器和域名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622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服务器</a:t>
            </a:r>
            <a:r>
              <a:rPr lang="zh-CN" altLang="en-US" dirty="0" smtClean="0"/>
              <a:t>管理控制台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22" y="1619457"/>
            <a:ext cx="10058400" cy="503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7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控制台</a:t>
            </a:r>
            <a:r>
              <a:rPr lang="zh-CN" altLang="en-US" dirty="0" smtClean="0"/>
              <a:t>域名管理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22" y="2038349"/>
            <a:ext cx="10058400" cy="245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7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域名</a:t>
            </a:r>
            <a:r>
              <a:rPr lang="zh-CN" altLang="en-US" dirty="0" smtClean="0"/>
              <a:t>实名认证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4" y="1554002"/>
            <a:ext cx="9218659" cy="530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5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861175" cy="685800"/>
          </a:xfrm>
        </p:spPr>
        <p:txBody>
          <a:bodyPr/>
          <a:lstStyle/>
          <a:p>
            <a:r>
              <a:rPr lang="zh-CN" altLang="en-US" dirty="0" smtClean="0"/>
              <a:t>云</a:t>
            </a:r>
            <a:r>
              <a:rPr lang="zh-CN" altLang="en-US" dirty="0" smtClean="0"/>
              <a:t>服务器和域名备案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4099" y="1843087"/>
            <a:ext cx="10375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已有买的服务器和域名要进行备案，才可以正常使用。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099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本次课程目录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058444" y="2085977"/>
            <a:ext cx="4699794" cy="2547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程序与服务器空间</a:t>
            </a:r>
            <a:endParaRPr lang="en-US" altLang="zh-CN" sz="2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使用免费服务器空间</a:t>
            </a:r>
            <a:endParaRPr lang="en-US" altLang="zh-CN" sz="2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使用域名</a:t>
            </a:r>
            <a:endParaRPr lang="en-US" altLang="zh-CN" sz="2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3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118350" cy="685800"/>
          </a:xfrm>
        </p:spPr>
        <p:txBody>
          <a:bodyPr/>
          <a:lstStyle/>
          <a:p>
            <a:r>
              <a:rPr lang="zh-CN" altLang="en-US" dirty="0" smtClean="0"/>
              <a:t>第三</a:t>
            </a:r>
            <a:r>
              <a:rPr lang="zh-CN" altLang="en-US" dirty="0" smtClean="0"/>
              <a:t>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858419" y="2486027"/>
            <a:ext cx="469979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程序与服务器空间</a:t>
            </a:r>
            <a:endParaRPr lang="en-US" altLang="zh-CN" sz="24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使用免费服务器空间</a:t>
            </a:r>
            <a:endParaRPr lang="en-US" altLang="zh-CN" sz="24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使用域名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982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域名</a:t>
            </a:r>
            <a:r>
              <a:rPr lang="zh-CN" altLang="en-US" dirty="0" smtClean="0"/>
              <a:t>解析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22" y="1641351"/>
            <a:ext cx="10058400" cy="488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5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前言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700588" y="2971800"/>
            <a:ext cx="2143125" cy="142875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22056" y="3486120"/>
            <a:ext cx="1521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微信服务器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16257" y="3043207"/>
            <a:ext cx="1739505" cy="14287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46633" y="3557527"/>
            <a:ext cx="1478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微信客户端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8758237" y="3036093"/>
            <a:ext cx="1614488" cy="13001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986838" y="3314700"/>
            <a:ext cx="1157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自己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的服务器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486025" y="3314700"/>
            <a:ext cx="29718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457825" y="3314700"/>
            <a:ext cx="385762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6243638" y="4022586"/>
            <a:ext cx="307181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2486025" y="4022586"/>
            <a:ext cx="3770313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646633" y="1743075"/>
            <a:ext cx="8054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微信客户端、微信服务器与公众号配置对应的服务器通信的过程。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067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704139" cy="685800"/>
          </a:xfrm>
        </p:spPr>
        <p:txBody>
          <a:bodyPr/>
          <a:lstStyle/>
          <a:p>
            <a:r>
              <a:rPr lang="zh-CN" altLang="en-US" dirty="0" smtClean="0"/>
              <a:t>第一节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858419" y="2486027"/>
            <a:ext cx="469979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程序与服务器空间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使用免费服务器空间</a:t>
            </a:r>
            <a:endParaRPr lang="en-US" altLang="zh-CN" sz="24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使用域名</a:t>
            </a:r>
            <a:endParaRPr lang="en-US" altLang="zh-CN" sz="24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918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6083253" cy="685800"/>
          </a:xfrm>
        </p:spPr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程序的执行过程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329097" y="1971673"/>
            <a:ext cx="1885950" cy="14859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6215047" y="2414582"/>
            <a:ext cx="10287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6200759" y="2900359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7229459" y="1771648"/>
            <a:ext cx="1685926" cy="18859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479116" y="2428868"/>
            <a:ext cx="1585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65203" y="2271708"/>
            <a:ext cx="1228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解释器执行脚本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3303968" y="2468485"/>
            <a:ext cx="10287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3289680" y="3054278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448628" y="2071653"/>
            <a:ext cx="710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48628" y="2665263"/>
            <a:ext cx="704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1884146" y="1750216"/>
            <a:ext cx="1400175" cy="19288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107747" y="2311320"/>
            <a:ext cx="991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714500" y="4100513"/>
            <a:ext cx="9144000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端把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当作文本数据进行处理，并返回结果。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进行解释执行。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8901097" y="2428867"/>
            <a:ext cx="10287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8886809" y="2914644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剪去单角的矩形 24"/>
          <p:cNvSpPr/>
          <p:nvPr/>
        </p:nvSpPr>
        <p:spPr>
          <a:xfrm>
            <a:off x="9929797" y="1885318"/>
            <a:ext cx="1528763" cy="153201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122678" y="2271708"/>
            <a:ext cx="1112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06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133975" y="1586590"/>
            <a:ext cx="7719731" cy="41848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6083253" cy="685800"/>
          </a:xfrm>
        </p:spPr>
        <p:txBody>
          <a:bodyPr/>
          <a:lstStyle/>
          <a:p>
            <a:r>
              <a:rPr lang="zh-CN" altLang="en-US" dirty="0" smtClean="0"/>
              <a:t>服务器与网站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329097" y="1971673"/>
            <a:ext cx="1885950" cy="14859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6215047" y="2414582"/>
            <a:ext cx="10287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6200759" y="2900359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7229459" y="1771648"/>
            <a:ext cx="1685926" cy="18859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479116" y="2428868"/>
            <a:ext cx="1585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65203" y="2271708"/>
            <a:ext cx="1228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解释器执行脚本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3112339" y="2468486"/>
            <a:ext cx="1220329" cy="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3112339" y="3065373"/>
            <a:ext cx="12167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334305" y="2071653"/>
            <a:ext cx="710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349479" y="2665263"/>
            <a:ext cx="704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1727878" y="1750216"/>
            <a:ext cx="1400175" cy="19288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951479" y="2311320"/>
            <a:ext cx="991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8901097" y="2428867"/>
            <a:ext cx="10287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8886809" y="2914644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剪去单角的矩形 24"/>
          <p:cNvSpPr/>
          <p:nvPr/>
        </p:nvSpPr>
        <p:spPr>
          <a:xfrm>
            <a:off x="9929797" y="1885318"/>
            <a:ext cx="1528763" cy="153201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122678" y="2271708"/>
            <a:ext cx="1112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29122" y="3877782"/>
            <a:ext cx="69294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服务器是一台主机，运行一个操作系统：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Linux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 Server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或其他类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Unix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。在这个平台之上，搭建并运行网站环境。有一个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地址提供访问入口。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356637" y="4358341"/>
            <a:ext cx="796545" cy="8858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442416" y="5244166"/>
            <a:ext cx="1176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227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546725" cy="685800"/>
          </a:xfrm>
        </p:spPr>
        <p:txBody>
          <a:bodyPr/>
          <a:lstStyle/>
          <a:p>
            <a:r>
              <a:rPr lang="zh-CN" altLang="en-US" dirty="0" smtClean="0"/>
              <a:t>服务器和域名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96987" y="1800226"/>
            <a:ext cx="99044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一台服务器有一个公网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地址就像是手机号，而域名就像是姓名，并且是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唯一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域名可以绑定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地址。通过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服务器可以通过域名找到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地址，再通过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地址就可以访问服务器。这样只需要记住域名就可以访问服务器。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域名可以绑定到同一个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504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8604250" cy="685800"/>
          </a:xfrm>
        </p:spPr>
        <p:txBody>
          <a:bodyPr/>
          <a:lstStyle/>
          <a:p>
            <a:r>
              <a:rPr lang="zh-CN" altLang="en-US" dirty="0" smtClean="0"/>
              <a:t>服务器空间分类</a:t>
            </a:r>
            <a:endParaRPr lang="zh-CN" altLang="en-US" dirty="0"/>
          </a:p>
        </p:txBody>
      </p:sp>
      <p:sp>
        <p:nvSpPr>
          <p:cNvPr id="5" name="剪去同侧角的矩形 4"/>
          <p:cNvSpPr/>
          <p:nvPr/>
        </p:nvSpPr>
        <p:spPr>
          <a:xfrm>
            <a:off x="2787649" y="1862923"/>
            <a:ext cx="1600200" cy="1214438"/>
          </a:xfrm>
          <a:prstGeom prst="snip2Same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68656" y="2044255"/>
            <a:ext cx="1074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虚拟主机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剪去对角的矩形 6"/>
          <p:cNvSpPr/>
          <p:nvPr/>
        </p:nvSpPr>
        <p:spPr>
          <a:xfrm>
            <a:off x="6092823" y="1893022"/>
            <a:ext cx="2155825" cy="121443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363491" y="2269408"/>
            <a:ext cx="1614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876546" y="4307679"/>
            <a:ext cx="1571625" cy="16573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750300" y="2097799"/>
            <a:ext cx="1028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独立主机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54350" y="4905523"/>
            <a:ext cx="111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云主机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梯形 12"/>
          <p:cNvSpPr/>
          <p:nvPr/>
        </p:nvSpPr>
        <p:spPr>
          <a:xfrm>
            <a:off x="5837238" y="4500561"/>
            <a:ext cx="2620962" cy="1271587"/>
          </a:xfrm>
          <a:prstGeom prst="trapezoi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486526" y="4896146"/>
            <a:ext cx="1657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托管主机</a:t>
            </a:r>
          </a:p>
        </p:txBody>
      </p:sp>
    </p:spTree>
    <p:extLst>
      <p:ext uri="{BB962C8B-B14F-4D97-AF65-F5344CB8AC3E}">
        <p14:creationId xmlns:p14="http://schemas.microsoft.com/office/powerpoint/2010/main" val="12490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虚拟主机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4100" y="1843088"/>
            <a:ext cx="101758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把一台或一组服务器分为多个虚拟的服务器，每一个具有独立的存储空间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个虚拟主机共享一个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用户注册申请后，通过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上传网站文件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用户操作有限。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使用简单，能够快速建站，适合小型官网或是个人主页。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支持有限的配置升级。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域名映射目录实现多个服务器。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780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4974</TotalTime>
  <Words>660</Words>
  <Application>Microsoft Office PowerPoint</Application>
  <PresentationFormat>宽屏</PresentationFormat>
  <Paragraphs>94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冬青黑体简体中文 W3</vt:lpstr>
      <vt:lpstr>冬青黑体简体中文 W6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Brave Wang</cp:lastModifiedBy>
  <cp:revision>1625</cp:revision>
  <dcterms:created xsi:type="dcterms:W3CDTF">2014-07-07T13:10:41Z</dcterms:created>
  <dcterms:modified xsi:type="dcterms:W3CDTF">2017-07-05T08:05:44Z</dcterms:modified>
</cp:coreProperties>
</file>