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3"/>
  </p:notesMasterIdLst>
  <p:handoutMasterIdLst>
    <p:handoutMasterId r:id="rId34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2" r:id="rId31"/>
    <p:sldId id="31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2017/8/31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delete?access_token=ACCESS_TOKEN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$c=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curl_init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c,CURLOPT_RETURNTRANSFER,true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禁止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//https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连接设置为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c,CURLOPT_SSL_VERIFYPEER,false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$ret =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curl_exec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curl_close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$ret;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9" y="4329232"/>
            <a:ext cx="9672637" cy="192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795D11-2042-4115-9D38-4989D147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28315"/>
            <a:ext cx="9047868" cy="23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https://api.weixin.qq.com/cgi-bin/menu/delete?access_token=ACCESS_TOKEN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8451</TotalTime>
  <Words>1673</Words>
  <Application>Microsoft Office PowerPoint</Application>
  <PresentationFormat>宽屏</PresentationFormat>
  <Paragraphs>168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Microsoft JhengHei</vt:lpstr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1722</cp:revision>
  <dcterms:created xsi:type="dcterms:W3CDTF">2014-07-07T13:10:41Z</dcterms:created>
  <dcterms:modified xsi:type="dcterms:W3CDTF">2017-08-31T06:02:03Z</dcterms:modified>
</cp:coreProperties>
</file>