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9"/>
  </p:notesMasterIdLst>
  <p:handoutMasterIdLst>
    <p:handoutMasterId r:id="rId30"/>
  </p:handoutMasterIdLst>
  <p:sldIdLst>
    <p:sldId id="257" r:id="rId6"/>
    <p:sldId id="449" r:id="rId7"/>
    <p:sldId id="446" r:id="rId8"/>
    <p:sldId id="451" r:id="rId9"/>
    <p:sldId id="439" r:id="rId10"/>
    <p:sldId id="440" r:id="rId11"/>
    <p:sldId id="441" r:id="rId12"/>
    <p:sldId id="442" r:id="rId13"/>
    <p:sldId id="452" r:id="rId14"/>
    <p:sldId id="435" r:id="rId15"/>
    <p:sldId id="453" r:id="rId16"/>
    <p:sldId id="422" r:id="rId17"/>
    <p:sldId id="443" r:id="rId18"/>
    <p:sldId id="444" r:id="rId19"/>
    <p:sldId id="423" r:id="rId20"/>
    <p:sldId id="450" r:id="rId21"/>
    <p:sldId id="424" r:id="rId22"/>
    <p:sldId id="425" r:id="rId23"/>
    <p:sldId id="428" r:id="rId24"/>
    <p:sldId id="438" r:id="rId25"/>
    <p:sldId id="445" r:id="rId26"/>
    <p:sldId id="448" r:id="rId27"/>
    <p:sldId id="31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23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2017/6/13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2017/6/13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wangyong@edu2act.or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讲 微信公众号的申请，基本使用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￭</a:t>
            </a:r>
            <a:r>
              <a:rPr lang="zh-CN" altLang="en-US" dirty="0" smtClean="0"/>
              <a:t>搜索‘微信公众平台’打开链接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或者是直接输入网址：</a:t>
            </a:r>
            <a:r>
              <a:rPr lang="en-US" altLang="zh-CN" dirty="0"/>
              <a:t>https://</a:t>
            </a:r>
            <a:r>
              <a:rPr lang="en-US" altLang="zh-CN" dirty="0" smtClean="0"/>
              <a:t>mp.weixin.qq.com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￭</a:t>
            </a:r>
            <a:r>
              <a:rPr lang="zh-CN" altLang="en-US" dirty="0" smtClean="0"/>
              <a:t>点击‘立即注册’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￭选择公众号</a:t>
            </a:r>
            <a:r>
              <a:rPr lang="zh-CN" altLang="en-US" smtClean="0"/>
              <a:t>类型</a:t>
            </a:r>
            <a:r>
              <a:rPr lang="zh-CN" altLang="en-US" smtClean="0"/>
              <a:t>，选择</a:t>
            </a:r>
            <a:r>
              <a:rPr lang="zh-CN" altLang="en-US" dirty="0" smtClean="0"/>
              <a:t>订阅号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￭按照步骤与提示填写表单并完成注册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申请注册公众号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节 公众号基本使用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1" y="1814512"/>
            <a:ext cx="4275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群发功能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群发功能页面更新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自动回复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关键词自动回复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0875" y="1814512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绑定运营者微信号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公众号设置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819275"/>
            <a:ext cx="2124075" cy="4162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19275"/>
            <a:ext cx="9305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75563" cy="68580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素材管理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538288"/>
            <a:ext cx="9229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532688" cy="68580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新建素材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757363"/>
            <a:ext cx="8877300" cy="4846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1757363"/>
            <a:ext cx="226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新建素材要求必须要有一张封面图片。右边多媒体列表可用于选择一些特殊资源添加到内容里。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群发功能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19" y="1538288"/>
            <a:ext cx="9144000" cy="5162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538288"/>
            <a:ext cx="2047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75413" cy="685800"/>
          </a:xfrm>
        </p:spPr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 smtClean="0"/>
              <a:t>群发功能页面更新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47825"/>
            <a:ext cx="10907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自动回复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06" y="1643063"/>
            <a:ext cx="8659904" cy="5043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421731"/>
            <a:ext cx="1914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3.6</a:t>
            </a:r>
            <a:r>
              <a:rPr lang="zh-CN" altLang="en-US" dirty="0" smtClean="0"/>
              <a:t>关键词</a:t>
            </a:r>
            <a:r>
              <a:rPr lang="zh-CN" altLang="en-US" dirty="0"/>
              <a:t>自动</a:t>
            </a:r>
            <a:r>
              <a:rPr lang="zh-CN" altLang="en-US" dirty="0" smtClean="0"/>
              <a:t>回复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19300"/>
            <a:ext cx="9363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3.7</a:t>
            </a:r>
            <a:r>
              <a:rPr lang="zh-CN" altLang="en-US" dirty="0" smtClean="0"/>
              <a:t>自定义菜单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568219"/>
            <a:ext cx="7315199" cy="5076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622" y="1749300"/>
            <a:ext cx="327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自定义菜单内容有三种类型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跳转网页链接需要认证的公众号才可以。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跳转小程序需要绑定小程序。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4125" y="1814513"/>
            <a:ext cx="504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wangyong@edu2act.org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个人公众号：牛哄哄的黑天鹅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13223439296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8" y="1814513"/>
            <a:ext cx="4901321" cy="49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3.8</a:t>
            </a:r>
            <a:r>
              <a:rPr lang="zh-CN" altLang="en-US" dirty="0" smtClean="0"/>
              <a:t>用户管理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3" y="1529974"/>
            <a:ext cx="8067673" cy="5328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713" y="2171700"/>
            <a:ext cx="267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用户管理可以对用户使用标签进行分组。在群发功能上，可以选择只针对某个分组发送消息。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04125" cy="685800"/>
          </a:xfrm>
        </p:spPr>
        <p:txBody>
          <a:bodyPr/>
          <a:lstStyle/>
          <a:p>
            <a:r>
              <a:rPr lang="en-US" altLang="zh-CN" dirty="0" smtClean="0"/>
              <a:t>3.9</a:t>
            </a:r>
            <a:r>
              <a:rPr lang="zh-CN" altLang="en-US" dirty="0"/>
              <a:t>绑定运营者微信号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685446"/>
            <a:ext cx="9420225" cy="4858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099" y="1908122"/>
            <a:ext cx="1717676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运营者微信号分为长期和短期，主要用于登录以及群发消息。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下次课程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1588" y="177165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￭购买服务器和域名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￭了解服务器环境，配置服务器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￭搭建微信开发环境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学生提前准备：使用学生证购买阿里云主机或者是腾讯云主机，并申请免费域名绑定到云主机。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6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本次课程目录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4100" y="2057401"/>
            <a:ext cx="10775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一、公众号基础信息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二、申请注册个人公众号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三、公众号基本使用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 smtClean="0"/>
              <a:t>第一节 公众号基础信息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2014538"/>
            <a:ext cx="6815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公众号基本介绍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公众号几种类型的区别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信小程序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公众号认证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公众号基本介绍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2" y="2128838"/>
            <a:ext cx="1031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微信公众平台，简称公众号。用于聚集一批用户，并向他们推送消息，展示产品。也可以用于一般的业务操作。需要微信用户去手动关注。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目前公众号分为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类：订阅号；服务号；企业号；小程序。几个公众号之间相互独立，注册完成后类型不能更改。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公众号几种类型的区别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476"/>
              </p:ext>
            </p:extLst>
          </p:nvPr>
        </p:nvGraphicFramePr>
        <p:xfrm>
          <a:off x="0" y="1605490"/>
          <a:ext cx="12192000" cy="48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680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订阅号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企业号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8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适用人群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个人或组织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企业或组织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政府机构，企业，组织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9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消息推送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每天一条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关注时验证身份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需要验证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微信支付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认证号部分支持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认证号支持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认证号支持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高级接口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认证号部分支持</a:t>
                      </a:r>
                    </a:p>
                  </a:txBody>
                  <a:tcPr anchor="ctr"/>
                </a:tc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界面底部自定义菜单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anchor="ctr"/>
                </a:tc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消息直接显示在好友列表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--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微信小程序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6"/>
            <a:ext cx="105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号，第一批小程序正式上线。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￭小程序与其他三个公众号类别处于同一级别。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小程序作为一种不需安装直接打开应用的形式存在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￭腾讯提供了开发框架与组件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公众号认证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57351"/>
            <a:ext cx="983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想要公众号拥有更多的功能就需要进行认证。公众号认证目前需要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的费用，同时要提供营业执照，身份证等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节 申请注册个人公众号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985962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申请注册公众号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3809</TotalTime>
  <Words>615</Words>
  <Application>Microsoft Office PowerPoint</Application>
  <PresentationFormat>宽屏</PresentationFormat>
  <Paragraphs>110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1514</cp:revision>
  <dcterms:created xsi:type="dcterms:W3CDTF">2014-07-07T13:10:41Z</dcterms:created>
  <dcterms:modified xsi:type="dcterms:W3CDTF">2017-06-13T07:40:10Z</dcterms:modified>
</cp:coreProperties>
</file>