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65" r:id="rId10"/>
    <p:sldId id="479" r:id="rId11"/>
    <p:sldId id="466" r:id="rId12"/>
    <p:sldId id="460" r:id="rId13"/>
    <p:sldId id="480" r:id="rId14"/>
    <p:sldId id="439" r:id="rId15"/>
    <p:sldId id="456" r:id="rId16"/>
    <p:sldId id="440" r:id="rId17"/>
    <p:sldId id="467" r:id="rId18"/>
    <p:sldId id="468" r:id="rId19"/>
    <p:sldId id="474" r:id="rId20"/>
    <p:sldId id="475" r:id="rId21"/>
    <p:sldId id="470" r:id="rId22"/>
    <p:sldId id="471" r:id="rId23"/>
    <p:sldId id="452" r:id="rId24"/>
    <p:sldId id="473" r:id="rId25"/>
    <p:sldId id="472" r:id="rId26"/>
    <p:sldId id="469" r:id="rId27"/>
    <p:sldId id="457" r:id="rId28"/>
    <p:sldId id="435" r:id="rId29"/>
    <p:sldId id="476" r:id="rId30"/>
    <p:sldId id="477" r:id="rId31"/>
    <p:sldId id="478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2017/7/10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讲 自定义菜单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CURL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上输入网址后，是浏览器发起的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CURL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生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$c=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curl_init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('http://www.baidu.com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c,CURLOPT_RETURNTRANSFER,true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禁止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//https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连接设置为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c,CURLOPT_SSL_VERIFYPEER,false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$ret =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curl_exec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curl_close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$ret;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此示例会显示百度搜索页面。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使用第三方扩展库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$response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上传文件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557337"/>
            <a:ext cx="10847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curl_init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文件对象，用于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上传文件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cf</a:t>
            </a:r>
            <a:r>
              <a:rPr lang="en-US" altLang="zh-CN" dirty="0"/>
              <a:t> = new </a:t>
            </a:r>
            <a:r>
              <a:rPr lang="en-US" altLang="zh-CN" dirty="0" err="1"/>
              <a:t>CURLFile</a:t>
            </a:r>
            <a:r>
              <a:rPr lang="en-US" altLang="zh-CN" dirty="0"/>
              <a:t>('</a:t>
            </a:r>
            <a:r>
              <a:rPr lang="en-US" altLang="zh-CN" dirty="0" err="1"/>
              <a:t>upload_test.jpg','application</a:t>
            </a:r>
            <a:r>
              <a:rPr lang="en-US" altLang="zh-CN" dirty="0"/>
              <a:t>/octet-</a:t>
            </a:r>
            <a:r>
              <a:rPr lang="en-US" altLang="zh-CN" dirty="0" err="1"/>
              <a:t>stream','upload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$data = [</a:t>
            </a:r>
          </a:p>
          <a:p>
            <a:r>
              <a:rPr lang="en-US" altLang="zh-CN" dirty="0"/>
              <a:t>  'upload'=&gt;$</a:t>
            </a:r>
            <a:r>
              <a:rPr lang="en-US" altLang="zh-CN" dirty="0" err="1"/>
              <a:t>cf</a:t>
            </a:r>
            <a:endParaRPr lang="en-US" altLang="zh-CN" dirty="0"/>
          </a:p>
          <a:p>
            <a:r>
              <a:rPr lang="en-US" altLang="zh-CN" dirty="0"/>
              <a:t>];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CURLOPT_URL, 'http://www.hzwjia.com/shop/weixin/fileupload.php');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ch,CURLOPT_RETURNTRANSFER,true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ch,CURLOPT_SSL_VERIFYPEER,false</a:t>
            </a:r>
            <a:r>
              <a:rPr lang="en-US" altLang="zh-CN" dirty="0" smtClean="0"/>
              <a:t>);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设置使用</a:t>
            </a:r>
            <a:r>
              <a:rPr lang="en-US" altLang="zh-CN" i="1" dirty="0" smtClean="0"/>
              <a:t>POST</a:t>
            </a:r>
            <a:r>
              <a:rPr lang="zh-CN" altLang="en-US" i="1" dirty="0" smtClean="0"/>
              <a:t>提交数据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CURLOPT_POST, true</a:t>
            </a:r>
            <a:r>
              <a:rPr lang="en-US" altLang="zh-CN" dirty="0" smtClean="0"/>
              <a:t>);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设置文件数据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CURLOPT_POSTFIELDS, $data);</a:t>
            </a:r>
          </a:p>
          <a:p>
            <a:r>
              <a:rPr lang="en-US" altLang="zh-CN" dirty="0"/>
              <a:t>$ret = </a:t>
            </a:r>
            <a:r>
              <a:rPr lang="en-US" altLang="zh-CN" dirty="0" err="1"/>
              <a:t>curl_exec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curl_close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exit($ret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dirty="0" smtClean="0"/>
              <a:t>上传文件注意的问题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8725" y="1871663"/>
            <a:ext cx="9658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注意：如果在网上搜索代码示例有很多使用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CURLOPT_SAFE_UPLOAD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选项的示例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，通过设置此选项为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，构造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文件上传数组时，可以使用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字符开头后面加上文件路径的方式。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中添加，默认值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5.6.0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改默认值为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PHP 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删除了此选项， 必须使用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由于以后旧版本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都会被淘汰，不建议使用此种方式上传文件，而是使用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类构造文件上传对象。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 smtClean="0"/>
              <a:t>使用第三方扩展上传文件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0150" y="182880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require('vendor/</a:t>
            </a:r>
            <a:r>
              <a:rPr lang="en-US" altLang="zh-CN" sz="2000" dirty="0" err="1"/>
              <a:t>autoload.php</a:t>
            </a:r>
            <a:r>
              <a:rPr lang="en-US" altLang="zh-CN" sz="2000" dirty="0"/>
              <a:t>');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$curl = new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'http://www.hzwjia.com/shop/weixin/fileupload.php';</a:t>
            </a:r>
          </a:p>
          <a:p>
            <a:r>
              <a:rPr lang="en-US" altLang="zh-CN" sz="2000" dirty="0"/>
              <a:t>$file = new </a:t>
            </a:r>
            <a:r>
              <a:rPr lang="en-US" altLang="zh-CN" sz="2000" dirty="0" err="1"/>
              <a:t>CURLFile</a:t>
            </a:r>
            <a:r>
              <a:rPr lang="en-US" altLang="zh-CN" sz="2000" dirty="0"/>
              <a:t>('upload_test.jpg');</a:t>
            </a:r>
          </a:p>
          <a:p>
            <a:r>
              <a:rPr lang="en-US" altLang="zh-CN" sz="2000" dirty="0"/>
              <a:t>$ret = $curl-&gt;</a:t>
            </a:r>
            <a:r>
              <a:rPr lang="en-US" altLang="zh-CN" sz="2000" dirty="0" err="1"/>
              <a:t>rawPost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['upload' =&gt; $file]);</a:t>
            </a:r>
          </a:p>
          <a:p>
            <a:r>
              <a:rPr lang="en-US" altLang="zh-CN" sz="2000" dirty="0"/>
              <a:t>exit($ret);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子集：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name":"</a:t>
            </a:r>
            <a:r>
              <a:rPr lang="en-US" altLang="zh-CN" dirty="0" err="1"/>
              <a:t>AlbertWang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"age":"27",    </a:t>
            </a:r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info</a:t>
            </a:r>
            <a:r>
              <a:rPr lang="en-US" altLang="zh-CN" dirty="0" smtClean="0"/>
              <a:t>":{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"</a:t>
            </a:r>
            <a:r>
              <a:rPr lang="en-US" altLang="zh-CN" dirty="0" err="1"/>
              <a:t>sex":"male</a:t>
            </a:r>
            <a:r>
              <a:rPr lang="en-US" altLang="zh-CN" dirty="0"/>
              <a:t>",     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"</a:t>
            </a:r>
            <a:r>
              <a:rPr lang="en-US" altLang="zh-CN" dirty="0" err="1"/>
              <a:t>native_place":"</a:t>
            </a:r>
            <a:r>
              <a:rPr lang="en-US" altLang="zh-CN" dirty="0" err="1" smtClean="0"/>
              <a:t>Hebei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"skill</a:t>
            </a:r>
            <a:r>
              <a:rPr lang="en-US" altLang="zh-CN" dirty="0" smtClean="0"/>
              <a:t>":[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"PHP</a:t>
            </a:r>
            <a:r>
              <a:rPr lang="en-US" altLang="zh-CN" dirty="0" smtClean="0"/>
              <a:t>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"Python</a:t>
            </a:r>
            <a:r>
              <a:rPr lang="en-US" altLang="zh-CN" dirty="0" smtClean="0"/>
              <a:t>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</a:t>
            </a:r>
            <a:r>
              <a:rPr lang="en-US" altLang="zh-CN" dirty="0" smtClean="0"/>
              <a:t>Linux“</a:t>
            </a:r>
          </a:p>
          <a:p>
            <a:r>
              <a:rPr lang="en-US" altLang="zh-CN" dirty="0" smtClean="0"/>
              <a:t>    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格式解析处理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son_decode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JSON.stringify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本次课程目录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 smtClean="0"/>
              <a:t>调用微信接口的凭据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开发者密码是校验公众号开发者身份的密码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 smtClean="0"/>
              <a:t>=‘wx02935b5sj83ca898’;//</a:t>
            </a:r>
            <a:r>
              <a:rPr lang="zh-CN" altLang="en-US" sz="2000" dirty="0" smtClean="0"/>
              <a:t>公众号</a:t>
            </a:r>
            <a:r>
              <a:rPr lang="en-US" altLang="zh-CN" sz="2000" dirty="0" err="1"/>
              <a:t>A</a:t>
            </a:r>
            <a:r>
              <a:rPr lang="en-US" altLang="zh-CN" sz="2000" dirty="0" err="1" smtClean="0"/>
              <a:t>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</a:t>
            </a:r>
            <a:r>
              <a:rPr lang="en-US" altLang="zh-CN" sz="2000" dirty="0" smtClean="0"/>
              <a:t>=‘xa7060168afdd5410293c8as0e6b07f1’;//</a:t>
            </a:r>
            <a:r>
              <a:rPr lang="zh-CN" altLang="en-US" sz="2000" dirty="0" smtClean="0"/>
              <a:t>公众号 </a:t>
            </a:r>
            <a:r>
              <a:rPr lang="en-US" altLang="zh-CN" sz="2000" dirty="0" smtClean="0"/>
              <a:t>AppSecret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smtClean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exit</a:t>
            </a:r>
            <a:r>
              <a:rPr lang="en-US" altLang="zh-CN" sz="2000" dirty="0"/>
              <a:t>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实现自定义</a:t>
            </a:r>
            <a:r>
              <a:rPr lang="zh-CN" altLang="en-US" dirty="0"/>
              <a:t>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api.weixin.qq.com/cgi-bin/menu/create?access_token=ACCESS_TOKEN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调用创建菜单接口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第三方扩展创建菜单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接口的格式是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以上基础上，讲解微信接口调用流程，获取并使用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 smtClean="0"/>
              <a:t>第一节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什么是微信测试号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微信测试号使用微信客户端扫码既可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号无法编辑名称与头像。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测试号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zh-CN" altLang="en-US" dirty="0" smtClean="0"/>
              <a:t>号与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测试号没有加密功能，仅仅是用于测试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什么是微信接口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微信接口其本质其实就是基于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协议的后台功能，使用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协议传递相应的参数获取需要的数据，返回的结果就是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格式的文本数据。若要使用程序调用接口，则需要支持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协议的扩展。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实现一个简单接口的示例：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$act =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isset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($_GET['act'])?$_GET['act']:'none';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$data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=[];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if('info'==$act){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$data = 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['name'=&gt;'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BraveWang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','age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'=&gt;'27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','sex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'=&gt;'male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'];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($data));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</a:p>
          <a:p>
            <a:pPr lvl="1">
              <a:lnSpc>
                <a:spcPts val="2300"/>
              </a:lnSpc>
            </a:pP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elseif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('none'==$act){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(['error'=&gt;'null is here']));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访问链接后面加上</a:t>
            </a:r>
            <a:r>
              <a:rPr lang="en-US" altLang="zh-CN" dirty="0" smtClean="0"/>
              <a:t>?act=info</a:t>
            </a:r>
            <a:r>
              <a:rPr lang="zh-CN" altLang="en-US" dirty="0" smtClean="0"/>
              <a:t>返回结果：</a:t>
            </a:r>
            <a:r>
              <a:rPr lang="en-US" altLang="zh-CN" dirty="0" smtClean="0"/>
              <a:t>{"</a:t>
            </a:r>
            <a:r>
              <a:rPr lang="en-US" altLang="zh-CN" dirty="0"/>
              <a:t>name":"BraveWang","age":"27","sex":"male</a:t>
            </a:r>
            <a:r>
              <a:rPr lang="en-US" altLang="zh-CN" dirty="0" smtClean="0"/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什么也不</a:t>
            </a:r>
            <a:r>
              <a:rPr lang="zh-CN" altLang="en-US" dirty="0"/>
              <a:t>加返回</a:t>
            </a:r>
            <a:r>
              <a:rPr lang="zh-CN" altLang="en-US" dirty="0" smtClean="0"/>
              <a:t>：</a:t>
            </a:r>
            <a:r>
              <a:rPr lang="en-US" altLang="zh-CN" dirty="0"/>
              <a:t> {"</a:t>
            </a:r>
            <a:r>
              <a:rPr lang="en-US" altLang="zh-CN" dirty="0" err="1"/>
              <a:t>error":"null</a:t>
            </a:r>
            <a:r>
              <a:rPr lang="en-US" altLang="zh-CN" dirty="0"/>
              <a:t> is here</a:t>
            </a:r>
            <a:r>
              <a:rPr lang="en-US" altLang="zh-CN" dirty="0" smtClean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8006</TotalTime>
  <Words>1813</Words>
  <Application>Microsoft Office PowerPoint</Application>
  <PresentationFormat>宽屏</PresentationFormat>
  <Paragraphs>233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Microsoft JhengHei</vt:lpstr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1694</cp:revision>
  <dcterms:created xsi:type="dcterms:W3CDTF">2014-07-07T13:10:41Z</dcterms:created>
  <dcterms:modified xsi:type="dcterms:W3CDTF">2017-07-10T07:53:17Z</dcterms:modified>
</cp:coreProperties>
</file>