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19"/>
  </p:notesMasterIdLst>
  <p:handoutMasterIdLst>
    <p:handoutMasterId r:id="rId20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60" r:id="rId13"/>
    <p:sldId id="480" r:id="rId14"/>
    <p:sldId id="439" r:id="rId15"/>
    <p:sldId id="456" r:id="rId16"/>
    <p:sldId id="452" r:id="rId17"/>
    <p:sldId id="47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2017/7/20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 事件消息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6854779" cy="685800"/>
          </a:xfrm>
        </p:spPr>
        <p:txBody>
          <a:bodyPr/>
          <a:lstStyle/>
          <a:p>
            <a:r>
              <a:rPr lang="zh-CN" altLang="en-US" b="0" dirty="0"/>
              <a:t>关注公众</a:t>
            </a:r>
            <a:r>
              <a:rPr lang="zh-CN" altLang="en-US" b="0" dirty="0" smtClean="0"/>
              <a:t>号返回文本消息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1" y="1600199"/>
            <a:ext cx="7411992" cy="5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 smtClean="0"/>
              <a:t>取消关注的事件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8975725" cy="18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关注公众号的事件，微信服务器会发送取消关注的事件通知到开发者服务器，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unsubscribe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取消关注是不能回复消息的。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 smtClean="0"/>
              <a:t>第三讲</a:t>
            </a:r>
            <a:endParaRPr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事件消息类型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加入白名单，调用接口会失败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机制是为了安全性考虑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事件消息类型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课程概要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事件消息类型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</a:t>
            </a:r>
            <a:r>
              <a:rPr lang="zh-CN" altLang="en-US" b="0" dirty="0" smtClean="0"/>
              <a:t>信事件消息类型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80403"/>
            <a:ext cx="488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扫描带参数二维码事件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上报地理位置事件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菜单拉取消息时的事件推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菜单跳转链接时的事件推送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100" y="4765093"/>
            <a:ext cx="9390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当发生以上情况时，微信服务器会把事件类型的消息发送到开发者服务器。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消息都可以收到，只有部分事件微信服务器才会把返回的消息发送到客户端。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 smtClean="0"/>
              <a:t>微信事件的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格式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239837" y="1671639"/>
            <a:ext cx="8418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关注公众号的事件格式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&lt;xml&gt;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&gt;123456789&lt;/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&gt;&lt;![CDATA[event]]&gt;&lt;/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Event&gt;&lt;![CDATA[subscribe]]&gt;&lt;/Event&gt;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&lt;/xml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事件格式与消息格式很相似，解析后，根据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判断是否为事件类型。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事件与普通消息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微信事件消息与普通消息并没有本质区别，只是并非由微信用户发送消息，而是微信服务器对用户的某些操作进行响应，并把结果通知到开发者服务器。使用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=event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标记为事件类型的消息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第二讲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事件消息类型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关注公众号的事件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66811" y="1585913"/>
            <a:ext cx="10048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用户关注微信公众号后，微信服务器会发送事件消息到开发者服务器。开发者服务器收到消息后，可回复消息，据此可实现消息自动回复。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用户关注公众号后，开发者服务器会收到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的事件消息。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8548</TotalTime>
  <Words>462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冬青黑体简体中文 W3</vt:lpstr>
      <vt:lpstr>冬青黑体简体中文 W6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1724</cp:revision>
  <dcterms:created xsi:type="dcterms:W3CDTF">2014-07-07T13:10:41Z</dcterms:created>
  <dcterms:modified xsi:type="dcterms:W3CDTF">2017-07-20T09:03:51Z</dcterms:modified>
</cp:coreProperties>
</file>