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6"/>
  </p:notesMasterIdLst>
  <p:handoutMasterIdLst>
    <p:handoutMasterId r:id="rId37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3" r:id="rId13"/>
    <p:sldId id="484" r:id="rId14"/>
    <p:sldId id="460" r:id="rId15"/>
    <p:sldId id="480" r:id="rId16"/>
    <p:sldId id="439" r:id="rId17"/>
    <p:sldId id="456" r:id="rId18"/>
    <p:sldId id="440" r:id="rId19"/>
    <p:sldId id="467" r:id="rId20"/>
    <p:sldId id="468" r:id="rId21"/>
    <p:sldId id="474" r:id="rId22"/>
    <p:sldId id="475" r:id="rId23"/>
    <p:sldId id="470" r:id="rId24"/>
    <p:sldId id="471" r:id="rId25"/>
    <p:sldId id="452" r:id="rId26"/>
    <p:sldId id="473" r:id="rId27"/>
    <p:sldId id="472" r:id="rId28"/>
    <p:sldId id="469" r:id="rId29"/>
    <p:sldId id="457" r:id="rId30"/>
    <p:sldId id="435" r:id="rId31"/>
    <p:sldId id="476" r:id="rId32"/>
    <p:sldId id="477" r:id="rId33"/>
    <p:sldId id="478" r:id="rId34"/>
    <p:sldId id="311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3" d="100"/>
          <a:sy n="73" d="100"/>
        </p:scale>
        <p:origin x="845" y="67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讲 </a:t>
            </a:r>
            <a:r>
              <a:rPr lang="en-US" altLang="zh-CN" dirty="0"/>
              <a:t>JS-SDK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JS-SDK</a:t>
            </a:r>
            <a:r>
              <a:rPr lang="zh-CN" altLang="en-US" b="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JS-SDK</a:t>
            </a:r>
            <a:r>
              <a:rPr lang="zh-CN" altLang="en-US" b="0" dirty="0"/>
              <a:t>使用步骤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绑定域名与引入文件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初始化配置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接口参数说明</a:t>
            </a: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961188" cy="685800"/>
          </a:xfrm>
        </p:spPr>
        <p:txBody>
          <a:bodyPr/>
          <a:lstStyle/>
          <a:p>
            <a:r>
              <a:rPr lang="zh-CN" altLang="en-US" b="0" dirty="0"/>
              <a:t>判断当前版本是否支持接口</a:t>
            </a:r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b="0" dirty="0"/>
              <a:t>获取地理位置</a:t>
            </a:r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分享接口</a:t>
            </a:r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语音接口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zh-CN" altLang="en-US" b="0" dirty="0"/>
              <a:t>扫码接口</a:t>
            </a: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=‘wx02935b5sj83ca898’;//</a:t>
            </a:r>
            <a:r>
              <a:rPr lang="zh-CN" altLang="en-US" sz="2000" dirty="0"/>
              <a:t>公众号</a:t>
            </a:r>
            <a:r>
              <a:rPr lang="en-US" altLang="zh-CN" sz="2000" dirty="0" err="1"/>
              <a:t>AppID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$secret=‘xa7060168afdd5410293c8as0e6b07f1’;//</a:t>
            </a:r>
            <a:r>
              <a:rPr lang="zh-CN" altLang="en-US" sz="2000" dirty="0"/>
              <a:t>公众号 </a:t>
            </a:r>
            <a:r>
              <a:rPr lang="en-US" altLang="zh-CN" sz="2000" dirty="0"/>
              <a:t>AppSecret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实现自定义菜单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格式的字符串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"name":"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]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调用创建菜单接口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第三方扩展创建菜单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组件示例代码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组件示例代码</a:t>
            </a:r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页面展示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8539</TotalTime>
  <Words>1021</Words>
  <Application>Microsoft Office PowerPoint</Application>
  <PresentationFormat>宽屏</PresentationFormat>
  <Paragraphs>123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1728</cp:revision>
  <dcterms:created xsi:type="dcterms:W3CDTF">2014-07-07T13:10:41Z</dcterms:created>
  <dcterms:modified xsi:type="dcterms:W3CDTF">2017-08-21T01:42:53Z</dcterms:modified>
</cp:coreProperties>
</file>