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0"/>
  </p:notesMasterIdLst>
  <p:handoutMasterIdLst>
    <p:handoutMasterId r:id="rId31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3" r:id="rId15"/>
    <p:sldId id="484" r:id="rId16"/>
    <p:sldId id="460" r:id="rId17"/>
    <p:sldId id="480" r:id="rId18"/>
    <p:sldId id="440" r:id="rId19"/>
    <p:sldId id="439" r:id="rId20"/>
    <p:sldId id="456" r:id="rId21"/>
    <p:sldId id="452" r:id="rId22"/>
    <p:sldId id="473" r:id="rId23"/>
    <p:sldId id="477" r:id="rId24"/>
    <p:sldId id="472" r:id="rId25"/>
    <p:sldId id="469" r:id="rId26"/>
    <p:sldId id="487" r:id="rId27"/>
    <p:sldId id="488" r:id="rId28"/>
    <p:sldId id="311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24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微信内网页支付</a:t>
            </a:r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8257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实际应用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微信授权接口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微信授权接口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微信授权接口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H5</a:t>
            </a:r>
            <a:r>
              <a:rPr lang="zh-CN" altLang="en-US" b="0" dirty="0"/>
              <a:t>支付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8917</TotalTime>
  <Words>640</Words>
  <Application>Microsoft Office PowerPoint</Application>
  <PresentationFormat>宽屏</PresentationFormat>
  <Paragraphs>53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1742</cp:revision>
  <dcterms:created xsi:type="dcterms:W3CDTF">2014-07-07T13:10:41Z</dcterms:created>
  <dcterms:modified xsi:type="dcterms:W3CDTF">2017-09-04T19:33:07Z</dcterms:modified>
</cp:coreProperties>
</file>