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8"/>
  </p:notesMasterIdLst>
  <p:handoutMasterIdLst>
    <p:handoutMasterId r:id="rId39"/>
  </p:handoutMasterIdLst>
  <p:sldIdLst>
    <p:sldId id="321" r:id="rId6"/>
    <p:sldId id="328" r:id="rId7"/>
    <p:sldId id="427" r:id="rId8"/>
    <p:sldId id="405" r:id="rId9"/>
    <p:sldId id="394" r:id="rId10"/>
    <p:sldId id="398" r:id="rId11"/>
    <p:sldId id="400" r:id="rId12"/>
    <p:sldId id="399" r:id="rId13"/>
    <p:sldId id="418" r:id="rId14"/>
    <p:sldId id="419" r:id="rId15"/>
    <p:sldId id="402" r:id="rId16"/>
    <p:sldId id="404" r:id="rId17"/>
    <p:sldId id="420" r:id="rId18"/>
    <p:sldId id="406" r:id="rId19"/>
    <p:sldId id="407" r:id="rId20"/>
    <p:sldId id="408" r:id="rId21"/>
    <p:sldId id="421" r:id="rId22"/>
    <p:sldId id="409" r:id="rId23"/>
    <p:sldId id="422" r:id="rId24"/>
    <p:sldId id="423" r:id="rId25"/>
    <p:sldId id="424" r:id="rId26"/>
    <p:sldId id="425" r:id="rId27"/>
    <p:sldId id="426" r:id="rId28"/>
    <p:sldId id="403" r:id="rId29"/>
    <p:sldId id="411" r:id="rId30"/>
    <p:sldId id="412" r:id="rId31"/>
    <p:sldId id="414" r:id="rId32"/>
    <p:sldId id="415" r:id="rId33"/>
    <p:sldId id="417" r:id="rId34"/>
    <p:sldId id="416" r:id="rId35"/>
    <p:sldId id="413" r:id="rId36"/>
    <p:sldId id="311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1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9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90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33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6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8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18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6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92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4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1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9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8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9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75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1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讲  面向对象深度剖析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——PHP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对象复制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：复制时，同时复制子对象数据内容。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在类中，编写魔术方法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__clone(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，实现子对象的拷贝。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6" y="2791868"/>
            <a:ext cx="6088430" cy="3754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1" y="3264458"/>
            <a:ext cx="5942857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对象在内存中的存储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继承、接口和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trait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序列化和反序列化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类与类之间的关系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74" y="1669773"/>
            <a:ext cx="7100266" cy="50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类与类之间的关系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的实例对象。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教室类中含有桌子对象、黑板对象、投影仪对象、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学生类中含有学生入学时间类对象（年、月、日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is-a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对象本质上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类本质上是一个“人”类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公司经理类本质上是一个公司职员类</a:t>
            </a:r>
          </a:p>
        </p:txBody>
      </p:sp>
    </p:spTree>
    <p:extLst>
      <p:ext uri="{BB962C8B-B14F-4D97-AF65-F5344CB8AC3E}">
        <p14:creationId xmlns:p14="http://schemas.microsoft.com/office/powerpoint/2010/main" val="3448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组合关系在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中的实现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4434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对象，则在类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的定义中，包含类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的一个实例对象即可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成员对象属性的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先获得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类的特定属性（为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类对象类型）。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类的公有属性或公有方法。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也可以直接链式操作。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15" y="1737341"/>
            <a:ext cx="28082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62" y="4939542"/>
            <a:ext cx="4499673" cy="88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5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继承关系在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中的实现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关键字继承一个已存在的类。继承的基本语法有：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成员可以被子类直接访问，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成员不能被子类访问（但是已经被继承）。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子类继承父类时，会自动包含父类的所有成员；子类可以定义自己的成员属性和成员方法，实现“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”类功能目的。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若子类含有与父类同名的成员，将会自动覆盖父类的成员。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子类的同名成员权限修饰符不能比父类更严格。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子类中可以使用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parent::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形式显式地访问父类的成员。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若父类某一个成员阻止被子类继承，可以添加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若某个类阻止被其它类继承，也需添加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多个类。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4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904723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使用接口（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），可以指定某个类必须实现哪些方法，但不需要定义这些方法的具体内容。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关键字来定义的，就像定义一个标准的类一样，但其中定义所有的方法都是空的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要实现一个接口，使用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类中必须实现接口中定义的所有方法，否则会报一个致命错误。类可以实现多个接口，用逗号来分隔多个接口的名称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接口的主要作用是，定义了一系列规范，实现该接口的类必须遵循该规范。特别适合于团队分工合作的场合。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另一种继承：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613253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是为类似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的单继承语言而准备的一种代码复用机制。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为了减少单继承语言的限制，使开发人员能够自由地在不同层次结构内独立的类中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复用方法。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组合的语义定义了一种减少复杂性的方式，避免传统多继承和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Mixin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类相关典型问题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相似，但仅仅旨在用细粒度和一致的方式来组合功能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为传统继承增加了水平特性的组合；也就是说，应用的几个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之间不需要继承。 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不能被实例化。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55" y="2089059"/>
            <a:ext cx="4785311" cy="37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Trait</a:t>
            </a:r>
            <a:r>
              <a:rPr lang="zh-CN" altLang="en-US" dirty="0" smtClean="0"/>
              <a:t>使用：定义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的方法和定义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的方法完全类似，只需要使用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中定义成员属性，也可以在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中定义成员方法。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可以直接使用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（不同于继承）。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为了对使用的类施加强制要求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支持抽象方法的使用。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来组成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3" y="4226752"/>
            <a:ext cx="3391940" cy="9150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93" y="4226752"/>
            <a:ext cx="4004012" cy="19487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378" y="3228966"/>
            <a:ext cx="3389416" cy="34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Trait</a:t>
            </a:r>
            <a:r>
              <a:rPr lang="zh-CN" altLang="en-US" dirty="0" smtClean="0"/>
              <a:t>使用：使用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的定义中使用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关键字显式声明即可。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通过逗号分隔，在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声明列出多个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，可以都插入到一个类中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22" y="2778393"/>
            <a:ext cx="3789630" cy="38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对象在内存中的存储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继承、接口和</a:t>
            </a:r>
            <a:r>
              <a:rPr lang="en-US" altLang="zh-CN" sz="2000" dirty="0" smtClean="0"/>
              <a:t>trait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序列化和反序列化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Trait</a:t>
            </a:r>
            <a:r>
              <a:rPr lang="zh-CN" altLang="en-US" dirty="0" smtClean="0"/>
              <a:t>使用：使用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01935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的定义中使用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关键字显式声明即可。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基类继承的成员会被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插入的成员所覆盖。优先顺序是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来自当前类的成员覆盖了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的方法，而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则覆盖了被继承的方法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13" y="1639680"/>
            <a:ext cx="3956192" cy="48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Trait</a:t>
            </a:r>
            <a:r>
              <a:rPr lang="zh-CN" altLang="en-US" dirty="0" smtClean="0"/>
              <a:t>使用：使用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414038" y="1666184"/>
            <a:ext cx="450251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的定义中使用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关键字显式声明即可。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都插入了一个同名的方法，如果没有明确解决冲突将会产生一个致命错误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。为了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解决多个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在同一个类中的命名冲突，需要使用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insteadof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明确指定使用冲突方法中的哪一个。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方式仅允许排除掉其它方法，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将其中一个冲突的方法以另一个名称来引入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1865763"/>
            <a:ext cx="3667035" cy="43098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592" y="2179440"/>
            <a:ext cx="3446932" cy="34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Trait</a:t>
            </a:r>
            <a:r>
              <a:rPr lang="zh-CN" altLang="en-US" dirty="0" smtClean="0"/>
              <a:t>使用：使用</a:t>
            </a:r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398568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，只需要在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的定义中使用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关键字显式声明即可。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语法还可以用来调整方法的访问控制。 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43" y="1990706"/>
            <a:ext cx="6658470" cy="40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后期静态绑定：</a:t>
            </a:r>
            <a:r>
              <a:rPr lang="en-US" altLang="zh-CN" dirty="0" smtClean="0"/>
              <a:t>static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14221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后期静态绑定：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static::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不再被解析为定义当前方法所在的类，而是在实际运行时计算的。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self::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__CLASS__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对当前类的静态引用，取决于定义当前方法所在的类。 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22" y="1838524"/>
            <a:ext cx="4564269" cy="40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对象在内存中的存储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继承、接口和</a:t>
            </a:r>
            <a:r>
              <a:rPr lang="en-US" altLang="zh-CN" sz="2000" dirty="0" smtClean="0"/>
              <a:t>trait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序列化和反序列化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序列化和反序列化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对象的数据存储在堆区中，它的寿命随着生成该对象的程序的终止而终止。有时候可能需要将对象的状态保存下来，待需要时再将对象恢复。对象通过写出描述自己状态的数据来保存自身，这个过程叫做对象的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；另一方面，根据对象序列化结果反向恢复对象的过程，叫做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对象数据需要存储在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中时，首先将对象序列化为字符串，再存储在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对象需要在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网络中传输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时，将对象序列化成字符串后，再进行网络传输。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对象需要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时，将对象序列化后，再写入文件或是数据库中。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对象序列化和反序列化：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：序列化对象为字符串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unserialize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：反序列化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对象序列化：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对象序列化将会保存对象的所有属性（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非静态属性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不会保存类的方法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（只会保存类的名字）。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230" y="2815640"/>
            <a:ext cx="4638095" cy="27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59" y="5847164"/>
            <a:ext cx="7907072" cy="3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对象序列化：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结合类的魔术方法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实现序列化。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58" y="3039441"/>
            <a:ext cx="5758816" cy="33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47940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对象序列化：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函数会检查类中是否存在一个魔术方法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__sleep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。如果存在，该方法会先被调用，然后才执行序列化操作。此功能可以用于清理对象，并返回一个包含对象中所有应被序列化的变量名称的数组。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6" y="5415986"/>
            <a:ext cx="11274439" cy="413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91" y="1896969"/>
            <a:ext cx="5934894" cy="2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5587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思考：若某一个类中包含一个子类（组合关系，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），序列化时，是否会序列化子类？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17" y="2452219"/>
            <a:ext cx="6295521" cy="2716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38" y="2898400"/>
            <a:ext cx="4592994" cy="14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开发前的准备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，环境变量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PHPStorm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 Text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类的自动加载机制：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传统加载类的方法：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require_once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自动加载类：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autoload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spl_autoload_register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反序列化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175499" y="1692689"/>
            <a:ext cx="5920501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对象反序列化：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unserialize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unserialize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一个对象，这个对象的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类必须已经定义过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；如果要想在另外一个文件中解序列化一个对象，这个对象的类必须在解序列化之前定义，可以通过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一个定义该类的文件或使用函数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spl_autoload_register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unserialize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会检查是否存在一个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__wakeup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方法；如果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存在，则会先调用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__wakeup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方法，预先准备对象需要的资源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重新建立数据库连接，或执行其它初始化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操作等。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7532"/>
            <a:ext cx="6096000" cy="34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序列化接口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05588" y="1662705"/>
            <a:ext cx="360137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Serializable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接口是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自定义序列化的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接口，实现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此接口的类将不再支持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__sleep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__wakeup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，当类的实例被序列化时将自动调用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方法，并且不会调用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__destruct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或有其他影响。当类的实例被反序列化时，将调用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unserialize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方法，并且不执行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__construct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8" y="2031981"/>
            <a:ext cx="4148420" cy="43318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333" y="2772208"/>
            <a:ext cx="3036129" cy="18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对象在内存中的存储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继承、接口和</a:t>
            </a:r>
            <a:r>
              <a:rPr lang="en-US" altLang="zh-CN" sz="2000" dirty="0" smtClean="0"/>
              <a:t>trait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序列化和反序列化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中的内存分区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内存分区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自动分配和管理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的内存单元，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（数值型、字符串型、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值）变量存储在该区域，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对象类型（数组、对象）中某一部分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也存储在该内存单元。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程序员手工管理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的内存单元，对象类型的真实存储位置。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全局静态区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：全局变量和静态变量（属性）的存储位置。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文字常量区：常量、类常量、字面值的存储位置。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代码区：程序代码的存储位置。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栈区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数值型数据、字符串、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中数组类型按照哈希表结构存储，也存储在栈区。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资源类型（数据库连接资源）：变量名存储在栈区，资源内容存储在堆区。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对象类型：对象名存储在栈区，对象实际内容存储在堆区。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54" y="1639680"/>
            <a:ext cx="1739921" cy="2083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78" y="1585962"/>
            <a:ext cx="2837164" cy="23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堆区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堆区：由程序员手工管理的内存空间，当程序结束（一次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请求执行完成）时，会自动销毁该段内存空间；程序员也可以手工删除该段内存空间中的内容。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1" y="3300727"/>
            <a:ext cx="4590476" cy="17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63" y="3300726"/>
            <a:ext cx="5091764" cy="21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对象复制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对象赋值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简单对象赋值：共享堆区同一块内存。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复制：在堆区建立不同的内存区域。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30" y="2695461"/>
            <a:ext cx="3648938" cy="630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30" y="1553131"/>
            <a:ext cx="4038095" cy="2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202" y="4665551"/>
            <a:ext cx="3219393" cy="547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132" y="3982673"/>
            <a:ext cx="4028571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对象复制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复制时，只针对简单对象有效；对于复杂对象（“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”类型对象），只是较浅层次的拷贝。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91" y="3038509"/>
            <a:ext cx="5975120" cy="287153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8020" y="3277048"/>
            <a:ext cx="5771071" cy="2288865"/>
            <a:chOff x="308020" y="3277048"/>
            <a:chExt cx="5771071" cy="22888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020" y="3277048"/>
              <a:ext cx="5771071" cy="228886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020" y="5283310"/>
              <a:ext cx="2045152" cy="282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2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3411</TotalTime>
  <Words>2009</Words>
  <Application>Microsoft Office PowerPoint</Application>
  <PresentationFormat>宽屏</PresentationFormat>
  <Paragraphs>189</Paragraphs>
  <Slides>32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1488</cp:revision>
  <dcterms:created xsi:type="dcterms:W3CDTF">2014-07-07T13:10:41Z</dcterms:created>
  <dcterms:modified xsi:type="dcterms:W3CDTF">2017-02-21T01:39:17Z</dcterms:modified>
</cp:coreProperties>
</file>