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2" r:id="rId3"/>
    <p:sldMasterId id="2147483674" r:id="rId4"/>
    <p:sldMasterId id="2147483676" r:id="rId5"/>
  </p:sldMasterIdLst>
  <p:notesMasterIdLst>
    <p:notesMasterId r:id="rId30"/>
  </p:notesMasterIdLst>
  <p:handoutMasterIdLst>
    <p:handoutMasterId r:id="rId31"/>
  </p:handoutMasterIdLst>
  <p:sldIdLst>
    <p:sldId id="257" r:id="rId6"/>
    <p:sldId id="558" r:id="rId7"/>
    <p:sldId id="542" r:id="rId8"/>
    <p:sldId id="596" r:id="rId9"/>
    <p:sldId id="543" r:id="rId10"/>
    <p:sldId id="557" r:id="rId11"/>
    <p:sldId id="539" r:id="rId12"/>
    <p:sldId id="541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74" r:id="rId21"/>
    <p:sldId id="551" r:id="rId22"/>
    <p:sldId id="581" r:id="rId23"/>
    <p:sldId id="582" r:id="rId24"/>
    <p:sldId id="583" r:id="rId25"/>
    <p:sldId id="584" r:id="rId26"/>
    <p:sldId id="585" r:id="rId27"/>
    <p:sldId id="586" r:id="rId28"/>
    <p:sldId id="31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/>
  <p:cmAuthor id="2" name="363787211@qq.com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238" autoAdjust="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>
        <p:guide orient="horz" pos="2160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EBB0-3E92-4CF1-B409-20C6A5789506}" type="datetimeFigureOut">
              <a:rPr lang="zh-CN" altLang="en-US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B2CC7-3DCD-4B96-9767-B1EAA6C3BE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pic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2017/02/28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t>2017/02/28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1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en/docs/stream/ngx_stream_upstream_module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" Target="slide1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en/download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讲 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——PHP</a:t>
            </a:r>
            <a:r>
              <a:rPr lang="zh-CN" altLang="en-US" dirty="0"/>
              <a:t>高性能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基于域名的虚拟主机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53415" y="1856105"/>
            <a:ext cx="11247120" cy="4579620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3600"/>
              </a:lnSpc>
              <a:buNone/>
            </a:pPr>
            <a:r>
              <a:rPr lang="zh-CN" altLang="en-US" dirty="0"/>
              <a:t>server {</a:t>
            </a:r>
          </a:p>
          <a:p>
            <a:pPr marL="0" indent="0" fontAlgn="auto">
              <a:lnSpc>
                <a:spcPts val="3600"/>
              </a:lnSpc>
              <a:buNone/>
            </a:pPr>
            <a:r>
              <a:rPr lang="zh-CN" altLang="en-US" dirty="0"/>
              <a:t>        listen 80;  #监听端口</a:t>
            </a:r>
          </a:p>
          <a:p>
            <a:pPr marL="0" indent="0" fontAlgn="auto">
              <a:lnSpc>
                <a:spcPts val="3600"/>
              </a:lnSpc>
              <a:buNone/>
            </a:pPr>
            <a:r>
              <a:rPr lang="zh-CN" altLang="en-US" dirty="0"/>
              <a:t>        server_name </a:t>
            </a:r>
            <a:r>
              <a:rPr lang="en-US" altLang="zh-CN" dirty="0"/>
              <a:t>	</a:t>
            </a:r>
            <a:r>
              <a:rPr lang="zh-CN" altLang="en-US" dirty="0"/>
              <a:t>a.com; #监听域名</a:t>
            </a:r>
          </a:p>
          <a:p>
            <a:pPr marL="0" indent="0" fontAlgn="auto">
              <a:lnSpc>
                <a:spcPts val="3600"/>
              </a:lnSpc>
              <a:buNone/>
            </a:pPr>
            <a:r>
              <a:rPr lang="zh-CN" altLang="en-US" dirty="0"/>
              <a:t>        location / {</a:t>
            </a:r>
          </a:p>
          <a:p>
            <a:pPr marL="0" indent="0" fontAlgn="auto">
              <a:lnSpc>
                <a:spcPts val="3600"/>
              </a:lnSpc>
              <a:buNone/>
            </a:pPr>
            <a:r>
              <a:rPr lang="zh-CN" altLang="en-US" dirty="0"/>
              <a:t>                root </a:t>
            </a:r>
            <a:r>
              <a:rPr lang="en-US" altLang="zh-CN" dirty="0"/>
              <a:t>	</a:t>
            </a:r>
            <a:r>
              <a:rPr lang="zh-CN" altLang="en-US" dirty="0"/>
              <a:t>/var/www/a.com;   #根目录定位</a:t>
            </a:r>
          </a:p>
          <a:p>
            <a:pPr marL="0" indent="0" fontAlgn="auto">
              <a:lnSpc>
                <a:spcPts val="3600"/>
              </a:lnSpc>
              <a:buNone/>
            </a:pPr>
            <a:r>
              <a:rPr lang="zh-CN" altLang="en-US" dirty="0"/>
              <a:t>                index </a:t>
            </a:r>
            <a:r>
              <a:rPr lang="en-US" altLang="zh-CN" dirty="0"/>
              <a:t>	</a:t>
            </a:r>
            <a:r>
              <a:rPr lang="zh-CN" altLang="en-US" dirty="0"/>
              <a:t>index.html;</a:t>
            </a:r>
          </a:p>
          <a:p>
            <a:pPr marL="0" indent="0" fontAlgn="auto">
              <a:lnSpc>
                <a:spcPts val="3600"/>
              </a:lnSpc>
              <a:buNone/>
            </a:pPr>
            <a:r>
              <a:rPr lang="zh-CN" altLang="en-US" dirty="0"/>
              <a:t>        }</a:t>
            </a:r>
          </a:p>
          <a:p>
            <a:pPr marL="0" indent="0" fontAlgn="auto">
              <a:lnSpc>
                <a:spcPts val="3600"/>
              </a:lnSpc>
              <a:buNone/>
            </a:pPr>
            <a:r>
              <a:rPr lang="zh-CN" alt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基于端口的虚拟主机配置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53415" y="1856105"/>
            <a:ext cx="11247120" cy="4539615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s</a:t>
            </a:r>
            <a:r>
              <a:rPr lang="zh-CN" altLang="en-US" dirty="0"/>
              <a:t>erver {</a:t>
            </a:r>
          </a:p>
          <a:p>
            <a:pPr marL="0" indent="0" fontAlgn="auto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listen 8080;</a:t>
            </a:r>
          </a:p>
          <a:p>
            <a:pPr marL="0" indent="0" fontAlgn="auto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server_name </a:t>
            </a:r>
            <a:r>
              <a:rPr lang="en-US" altLang="zh-CN" dirty="0"/>
              <a:t>	localhost</a:t>
            </a:r>
            <a:r>
              <a:rPr lang="zh-CN" altLang="en-US" dirty="0"/>
              <a:t>;</a:t>
            </a:r>
            <a:endParaRPr lang="zh-CN" altLang="en-US" sz="2000" dirty="0"/>
          </a:p>
          <a:p>
            <a:pPr marL="0" indent="0" fontAlgn="auto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location / {</a:t>
            </a:r>
          </a:p>
          <a:p>
            <a:pPr marL="0" indent="0" fontAlgn="auto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    root </a:t>
            </a:r>
            <a:r>
              <a:rPr lang="en-US" altLang="zh-CN" dirty="0"/>
              <a:t>	</a:t>
            </a:r>
            <a:r>
              <a:rPr lang="zh-CN" altLang="en-US" dirty="0"/>
              <a:t>/var/www/htm</a:t>
            </a:r>
            <a:r>
              <a:rPr lang="en-US" altLang="zh-CN" dirty="0"/>
              <a:t>l</a:t>
            </a:r>
            <a:r>
              <a:rPr lang="zh-CN" altLang="en-US" dirty="0"/>
              <a:t>;</a:t>
            </a:r>
          </a:p>
          <a:p>
            <a:pPr marL="0" indent="0" fontAlgn="auto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    index </a:t>
            </a:r>
            <a:r>
              <a:rPr lang="en-US" altLang="zh-CN" dirty="0"/>
              <a:t>	</a:t>
            </a:r>
            <a:r>
              <a:rPr lang="zh-CN" altLang="en-US" dirty="0"/>
              <a:t>index.html;</a:t>
            </a:r>
          </a:p>
          <a:p>
            <a:pPr marL="0" indent="0" fontAlgn="auto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}</a:t>
            </a:r>
          </a:p>
          <a:p>
            <a:pPr marL="0" indent="0" fontAlgn="auto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zh-CN" dirty="0"/>
              <a:t>配置</a:t>
            </a:r>
            <a:r>
              <a:rPr lang="en-US" altLang="zh-CN" dirty="0"/>
              <a:t>Nginx+PHP+MySQL</a:t>
            </a:r>
            <a:r>
              <a:rPr lang="zh-CN" altLang="en-US" dirty="0"/>
              <a:t>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下载并安装</a:t>
            </a:r>
            <a:r>
              <a:rPr lang="en-US" altLang="zh-CN" dirty="0"/>
              <a:t>PHP</a:t>
            </a:r>
            <a:r>
              <a:rPr lang="zh-CN" altLang="en-US" dirty="0"/>
              <a:t>和</a:t>
            </a:r>
            <a:r>
              <a:rPr lang="en-US" altLang="zh-CN" dirty="0"/>
              <a:t>MySQL(</a:t>
            </a:r>
            <a:r>
              <a:rPr lang="zh-CN" altLang="en-US" dirty="0"/>
              <a:t>与</a:t>
            </a:r>
            <a:r>
              <a:rPr lang="en-US" altLang="zh-CN" dirty="0"/>
              <a:t>lamp</a:t>
            </a:r>
            <a:r>
              <a:rPr lang="zh-CN" altLang="en-US" dirty="0"/>
              <a:t>安装相同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修改</a:t>
            </a:r>
            <a:r>
              <a:rPr lang="en-US" altLang="zh-CN" dirty="0"/>
              <a:t>PHP</a:t>
            </a:r>
            <a:r>
              <a:rPr lang="zh-CN" altLang="en-US" dirty="0"/>
              <a:t>的配置文件</a:t>
            </a:r>
            <a:r>
              <a:rPr lang="en-US" altLang="zh-CN" dirty="0"/>
              <a:t>php.ini</a:t>
            </a:r>
          </a:p>
          <a:p>
            <a:pPr marL="0" indent="0">
              <a:buNone/>
            </a:pPr>
            <a:r>
              <a:rPr lang="en-US" altLang="zh-CN" dirty="0"/>
              <a:t>	extension_dir = "./ext"</a:t>
            </a:r>
            <a:r>
              <a:rPr lang="zh-CN" altLang="en-US" dirty="0"/>
              <a:t>修改为extension_dir = "D:/wnmp/php5/ext"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开启</a:t>
            </a:r>
            <a:r>
              <a:rPr lang="en-US" altLang="zh-CN" dirty="0"/>
              <a:t>mysql,pdo,gd,curl</a:t>
            </a:r>
            <a:r>
              <a:rPr lang="zh-CN" altLang="en-US" dirty="0"/>
              <a:t>等支持</a:t>
            </a:r>
          </a:p>
          <a:p>
            <a:pPr marL="0" indent="0">
              <a:buNone/>
            </a:pPr>
            <a:r>
              <a:rPr lang="en-US" altLang="zh-CN" dirty="0"/>
              <a:t>	让php能够与nginx结合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cgi.fix_pathinfo=1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Nginx+PHP+MySQL</a:t>
            </a:r>
            <a:r>
              <a:rPr lang="zh-CN" altLang="en-US" dirty="0">
                <a:sym typeface="+mn-ea"/>
              </a:rPr>
              <a:t>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修改</a:t>
            </a:r>
            <a:r>
              <a:rPr lang="en-US" altLang="zh-CN" dirty="0"/>
              <a:t>nginx/conf/</a:t>
            </a:r>
            <a:r>
              <a:rPr lang="en-US" altLang="zh-CN" dirty="0">
                <a:solidFill>
                  <a:srgbClr val="FF0000"/>
                </a:solidFill>
              </a:rPr>
              <a:t>nginx.conf</a:t>
            </a:r>
          </a:p>
          <a:p>
            <a:pPr marL="0" indent="0">
              <a:buNone/>
            </a:pPr>
            <a:r>
              <a:rPr lang="zh-CN" altLang="en-US" dirty="0"/>
              <a:t>location / {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	</a:t>
            </a:r>
            <a:r>
              <a:rPr lang="zh-CN" altLang="en-US" dirty="0"/>
              <a:t>root D:/wnmp/</a:t>
            </a:r>
            <a:r>
              <a:rPr lang="en-US" altLang="zh-CN" dirty="0"/>
              <a:t>nginx/html</a:t>
            </a:r>
            <a:r>
              <a:rPr lang="zh-CN" altLang="en-US" dirty="0"/>
              <a:t>;  #这里是站点的根目录 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	</a:t>
            </a:r>
            <a:r>
              <a:rPr lang="zh-CN" altLang="en-US" dirty="0"/>
              <a:t>index </a:t>
            </a:r>
            <a:r>
              <a:rPr lang="zh-CN" altLang="en-US" dirty="0">
                <a:solidFill>
                  <a:srgbClr val="FF0000"/>
                </a:solidFill>
              </a:rPr>
              <a:t>index.php</a:t>
            </a:r>
            <a:r>
              <a:rPr lang="zh-CN" altLang="en-US" dirty="0"/>
              <a:t> index.html index.htm;</a:t>
            </a:r>
          </a:p>
          <a:p>
            <a:pPr marL="0" indent="0">
              <a:buNone/>
            </a:pPr>
            <a:r>
              <a:rPr lang="zh-CN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Nginx+PHP+MySQL</a:t>
            </a:r>
            <a:r>
              <a:rPr lang="zh-CN" altLang="en-US" dirty="0">
                <a:sym typeface="+mn-ea"/>
              </a:rPr>
              <a:t>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zh-CN" altLang="en-US" dirty="0"/>
              <a:t>location ~ \.php$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root </a:t>
            </a:r>
            <a:r>
              <a:rPr lang="zh-CN" altLang="en-US" dirty="0">
                <a:sym typeface="+mn-ea"/>
              </a:rPr>
              <a:t>D:/wnmp/</a:t>
            </a:r>
            <a:r>
              <a:rPr lang="en-US" altLang="zh-CN" dirty="0">
                <a:sym typeface="+mn-ea"/>
              </a:rPr>
              <a:t>nginx/html</a:t>
            </a:r>
            <a:r>
              <a:rPr lang="zh-CN" altLang="en-US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fastcgi_pass 127.0.0.1:9000;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fastcgi_index index.php;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fastcgi_param SCRIPT_FILENAME </a:t>
            </a:r>
            <a:r>
              <a:rPr lang="zh-CN" altLang="en-US" dirty="0">
                <a:solidFill>
                  <a:srgbClr val="FF0000"/>
                </a:solidFill>
              </a:rPr>
              <a:t>$document_root</a:t>
            </a:r>
            <a:r>
              <a:rPr lang="zh-CN" altLang="en-US" dirty="0"/>
              <a:t>$fastcgi_script_name;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include fastcgi_params;</a:t>
            </a:r>
          </a:p>
          <a:p>
            <a:pPr marL="0" indent="0">
              <a:buNone/>
            </a:pPr>
            <a:r>
              <a:rPr lang="zh-CN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Nginx+PHP+MySQL</a:t>
            </a:r>
            <a:r>
              <a:rPr lang="zh-CN" altLang="en-US" dirty="0">
                <a:sym typeface="+mn-ea"/>
              </a:rPr>
              <a:t>（四）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下载</a:t>
            </a:r>
            <a:r>
              <a:rPr lang="zh-CN" altLang="en-US" dirty="0">
                <a:solidFill>
                  <a:srgbClr val="FF0000"/>
                </a:solidFill>
              </a:rPr>
              <a:t>RunHiddenConsole.zip</a:t>
            </a:r>
            <a:r>
              <a:rPr lang="zh-CN" altLang="en-US" dirty="0"/>
              <a:t>压缩包，并解压到</a:t>
            </a:r>
            <a:r>
              <a:rPr lang="en-US" altLang="zh-CN" dirty="0"/>
              <a:t>N</a:t>
            </a:r>
            <a:r>
              <a:rPr lang="zh-CN" altLang="en-US" dirty="0"/>
              <a:t>ginx目录下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RunHiddenConsole.exe</a:t>
            </a:r>
            <a:r>
              <a:rPr lang="zh-CN" altLang="en-US" dirty="0"/>
              <a:t>的作用是在执行完命令行脚本后可以自动关闭脚本，而从脚本中开启的进程不被关闭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在N</a:t>
            </a:r>
            <a:r>
              <a:rPr lang="en-US" altLang="zh-CN" dirty="0"/>
              <a:t>ginx</a:t>
            </a:r>
            <a:r>
              <a:rPr lang="zh-CN" altLang="en-US" dirty="0"/>
              <a:t>目录下创建</a:t>
            </a:r>
            <a:r>
              <a:rPr lang="en-US" altLang="zh-CN" dirty="0"/>
              <a:t>startNginx.bat</a:t>
            </a:r>
            <a:r>
              <a:rPr lang="zh-CN" altLang="en-US" dirty="0"/>
              <a:t>和</a:t>
            </a:r>
            <a:r>
              <a:rPr lang="en-US" altLang="zh-CN" dirty="0"/>
              <a:t>stopNginx.bat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双击</a:t>
            </a:r>
            <a:r>
              <a:rPr lang="en-US" altLang="zh-CN" dirty="0"/>
              <a:t>startNginx.bat</a:t>
            </a:r>
            <a:r>
              <a:rPr lang="zh-CN" altLang="en-US" dirty="0"/>
              <a:t>，开启</a:t>
            </a:r>
            <a:r>
              <a:rPr lang="en-US" altLang="zh-CN" dirty="0"/>
              <a:t>Nginx</a:t>
            </a:r>
            <a:r>
              <a:rPr lang="zh-CN" altLang="en-US" dirty="0"/>
              <a:t>服务，让</a:t>
            </a:r>
            <a:r>
              <a:rPr lang="en-US" altLang="zh-CN" dirty="0"/>
              <a:t>PHP</a:t>
            </a:r>
            <a:r>
              <a:rPr lang="zh-CN" altLang="en-US" dirty="0"/>
              <a:t>以fastCGI的方式运行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在站点根目录下新建</a:t>
            </a:r>
            <a:r>
              <a:rPr lang="en-US" altLang="zh-CN" dirty="0"/>
              <a:t>test.php</a:t>
            </a:r>
            <a:r>
              <a:rPr lang="zh-CN" altLang="en-US" dirty="0"/>
              <a:t>，并访问：</a:t>
            </a:r>
            <a:r>
              <a:rPr lang="en-US" altLang="zh-CN" dirty="0"/>
              <a:t>http://localhost/test.php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开启</a:t>
            </a:r>
            <a:r>
              <a:rPr lang="en-US" altLang="zh-CN" dirty="0"/>
              <a:t>MySQL: </a:t>
            </a:r>
            <a:r>
              <a:rPr lang="en-US" altLang="zh-CN" dirty="0">
                <a:solidFill>
                  <a:srgbClr val="FF0000"/>
                </a:solidFill>
              </a:rPr>
              <a:t>net start mysql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800" b="1" spc="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初识</a:t>
            </a:r>
            <a:r>
              <a:rPr lang="en-US" altLang="zh-CN" sz="2800" b="1" spc="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Nginx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" action="ppaction://noaction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的安装与配置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" action="ppaction://noaction"/>
          </p:cNvPr>
          <p:cNvSpPr txBox="1"/>
          <p:nvPr>
            <p:custDataLst>
              <p:tags r:id="rId13"/>
            </p:custDataLst>
          </p:nvPr>
        </p:nvSpPr>
        <p:spPr>
          <a:xfrm>
            <a:off x="4089729" y="477948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的性能优化</a:t>
            </a: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" action="ppaction://noaction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gzip</a:t>
            </a:r>
            <a:r>
              <a:rPr lang="zh-CN" altLang="zh-CN" dirty="0"/>
              <a:t>压缩提速</a:t>
            </a:r>
          </a:p>
        </p:txBody>
      </p:sp>
      <p:pic>
        <p:nvPicPr>
          <p:cNvPr id="6" name="内容占位符 5" descr="QQ截图2017010508514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4385" y="1670050"/>
            <a:ext cx="10941685" cy="4300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635" y="1669415"/>
            <a:ext cx="4622800" cy="2869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gzip</a:t>
            </a:r>
            <a:r>
              <a:rPr lang="zh-CN" altLang="en-US" dirty="0"/>
              <a:t>压缩原理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268595" y="3132455"/>
            <a:ext cx="1753235" cy="1947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915525" y="3132455"/>
            <a:ext cx="1753235" cy="1947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7007860" y="3644265"/>
            <a:ext cx="2907665" cy="133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7021830" y="4422775"/>
            <a:ext cx="2893695" cy="139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21195" y="3114675"/>
            <a:ext cx="30607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声明可接受压缩方式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07695" y="3132455"/>
            <a:ext cx="1753235" cy="1947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60930" y="3575050"/>
            <a:ext cx="2907665" cy="133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360930" y="4422775"/>
            <a:ext cx="2893695" cy="139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86405" y="3117850"/>
            <a:ext cx="16567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/>
              <a:t>发送请求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21830" y="4436745"/>
            <a:ext cx="297751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把内容以浏览器可接受的形式进行压缩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60930" y="4436745"/>
            <a:ext cx="29775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接受压缩后的内容（二进制文件）并进行解码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gzip配置的常用参数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41350" y="1685290"/>
            <a:ext cx="11247120" cy="484187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 on|off;  #是否开启gzip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gzip_buffers 32 4K| 16 8K #缓冲(压缩在内存中缓冲几块开始输出? 每块多大?)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gzip_comp_level [1-9] #推荐6 压缩级别(级别越高,压的越小,越浪费CPU计算资源)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gzip_disable #正则匹配UA 什么样的Uri不进行gzip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gzip_min_length 200 # 开始压缩的最小长度(再小就不要压缩了,意义不在)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gzip_http_version 1.0|1.1 # 开始压缩的http协议版本(可不设置,目前几乎全是1.1协议)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gzip_proxied          # 设置请求者代理服务器,该如何缓存内容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gzip_types # 对哪些类型的文件用压缩 如txt,xml,</a:t>
            </a:r>
            <a:r>
              <a:rPr lang="zh-CN" altLang="en-US" sz="2200" dirty="0">
                <a:solidFill>
                  <a:srgbClr val="FF0000"/>
                </a:solidFill>
              </a:rPr>
              <a:t>html</a:t>
            </a:r>
            <a:r>
              <a:rPr lang="en-US" altLang="zh-CN" sz="2200" dirty="0">
                <a:solidFill>
                  <a:srgbClr val="FF0000"/>
                </a:solidFill>
              </a:rPr>
              <a:t>(</a:t>
            </a:r>
            <a:r>
              <a:rPr lang="zh-CN" altLang="en-US" sz="2200" dirty="0">
                <a:solidFill>
                  <a:srgbClr val="FF0000"/>
                </a:solidFill>
              </a:rPr>
              <a:t>系统内置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r>
              <a:rPr lang="zh-CN" altLang="en-US" sz="2200" dirty="0"/>
              <a:t> ,css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/>
              <a:t>gzip_vary on|off  # 是否传输gzip压缩标志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800" b="1" spc="2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初识</a:t>
            </a:r>
            <a:r>
              <a:rPr lang="en-US" altLang="zh-CN" sz="2800" b="1" spc="2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Nginx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" action="ppaction://noaction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的安装与配置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" action="ppaction://noaction"/>
          </p:cNvPr>
          <p:cNvSpPr txBox="1"/>
          <p:nvPr>
            <p:custDataLst>
              <p:tags r:id="rId13"/>
            </p:custDataLst>
          </p:nvPr>
        </p:nvSpPr>
        <p:spPr>
          <a:xfrm>
            <a:off x="4089729" y="477948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的性能优化</a:t>
            </a: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" action="ppaction://noaction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gzip</a:t>
            </a:r>
            <a:r>
              <a:rPr lang="zh-CN" altLang="en-US" dirty="0"/>
              <a:t>压缩实例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实例：</a:t>
            </a:r>
            <a:r>
              <a:rPr lang="en-US" altLang="zh-CN" b="1" dirty="0"/>
              <a:t>http://localhost/site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图片/mp3这样的二进制文件,不必压缩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压缩率比较小的, 比如100-&gt;80字节，也不必要压缩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ginx的缓存设置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对于网站的图片,尤其是新闻站， 图片一旦发布, 改动的可能是非常小的。我们是否可以在用户访问一次后，将页面内容中的图片缓存到用户的浏览器端，在用户下次访问的时候，加速图片加载的时间。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nginx中设置过期时间，非常简单，格式如下：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expires 30s</a:t>
            </a:r>
            <a:r>
              <a:rPr lang="en-US" altLang="zh-CN" dirty="0"/>
              <a:t>(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;  expires 30m</a:t>
            </a:r>
            <a:r>
              <a:rPr lang="en-US" altLang="zh-CN" dirty="0"/>
              <a:t>(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;  expires 2h</a:t>
            </a:r>
            <a:r>
              <a:rPr lang="en-US" altLang="zh-CN" dirty="0"/>
              <a:t>(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r>
              <a:rPr lang="zh-CN" altLang="en-US" dirty="0"/>
              <a:t>;  expires 30d</a:t>
            </a:r>
            <a:r>
              <a:rPr lang="en-US" altLang="zh-CN" dirty="0"/>
              <a:t>(</a:t>
            </a:r>
            <a:r>
              <a:rPr lang="zh-CN" altLang="en-US" dirty="0"/>
              <a:t>天</a:t>
            </a:r>
            <a:r>
              <a:rPr lang="en-US" altLang="zh-CN" dirty="0"/>
              <a:t>)</a:t>
            </a:r>
            <a:r>
              <a:rPr lang="zh-CN" altLang="en-US" dirty="0"/>
              <a:t>;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：服务器的日期要准确,如服务器的日期落后于实际日期,可能导致缓存失效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负载均衡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反向代理后端如果有多台服务器，自然可形成负载均衡，但是如何使用</a:t>
            </a:r>
            <a:r>
              <a:rPr lang="en-US" altLang="zh-CN" dirty="0"/>
              <a:t>proxy_pass</a:t>
            </a:r>
            <a:r>
              <a:rPr lang="zh-CN" altLang="en-US" dirty="0"/>
              <a:t>指向多台服务器呢？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解决方法：创建上游服务器，即把多台服务器用</a:t>
            </a:r>
            <a:r>
              <a:rPr lang="en-US" altLang="zh-CN" dirty="0"/>
              <a:t>upstream</a:t>
            </a:r>
            <a:r>
              <a:rPr lang="zh-CN" altLang="en-US" dirty="0"/>
              <a:t>绑定在一起，并起一个组名，然后使用</a:t>
            </a:r>
            <a:r>
              <a:rPr lang="en-US" altLang="zh-CN" dirty="0"/>
              <a:t>proxy_pass</a:t>
            </a:r>
            <a:r>
              <a:rPr lang="zh-CN" altLang="en-US" dirty="0"/>
              <a:t>指向该组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hlinkClick r:id="rId2"/>
              </a:rPr>
              <a:t>http://nginx.org/en/docs/stream/ngx_stream_upstream_module.html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默认的负载均衡算法其实很简单，就是针对后端服务器的顺序举个请求，这也是最常用的一种算法。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高性能的服务器的架设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减少网络请求，如合并css, 背景图片, 减少</a:t>
            </a:r>
            <a:r>
              <a:rPr lang="en-US" altLang="zh-CN" dirty="0"/>
              <a:t>MySQL</a:t>
            </a:r>
            <a:r>
              <a:rPr lang="zh-CN" altLang="en-US" dirty="0"/>
              <a:t>查询等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gzip</a:t>
            </a:r>
            <a:r>
              <a:rPr lang="zh-CN" altLang="en-US" dirty="0"/>
              <a:t>压缩传输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对于运维 </a:t>
            </a:r>
            <a:r>
              <a:rPr lang="en-US" altLang="zh-CN" dirty="0"/>
              <a:t>N</a:t>
            </a:r>
            <a:r>
              <a:rPr lang="zh-CN" altLang="en-US" dirty="0"/>
              <a:t>ginx的expires ,利用浏览器缓存等,减少查询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利用</a:t>
            </a:r>
            <a:r>
              <a:rPr lang="en-US" altLang="zh-CN" dirty="0">
                <a:sym typeface="+mn-ea"/>
              </a:rPr>
              <a:t>CDN</a:t>
            </a:r>
            <a:r>
              <a:rPr lang="zh-CN" altLang="en-US" dirty="0"/>
              <a:t>来响应请求，如使用百度</a:t>
            </a:r>
            <a:r>
              <a:rPr lang="en-US" altLang="zh-CN" dirty="0"/>
              <a:t>CDN</a:t>
            </a:r>
            <a:r>
              <a:rPr lang="zh-CN" altLang="en-US" dirty="0"/>
              <a:t>加速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使用服务器的做负载均衡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anose="020B0503020204020204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Nginx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53415" y="1856105"/>
            <a:ext cx="7139940" cy="4500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nginx（发音"engine x"）是俄罗斯软件工程师Igor Sysoev</a:t>
            </a:r>
            <a:r>
              <a:rPr lang="en-US" altLang="zh-CN" dirty="0"/>
              <a:t>(</a:t>
            </a:r>
            <a:r>
              <a:rPr lang="zh-CN" altLang="en-US" dirty="0"/>
              <a:t>塞索耶夫</a:t>
            </a:r>
            <a:r>
              <a:rPr lang="en-US" altLang="zh-CN" dirty="0"/>
              <a:t>)为俄罗斯访问量第二的Rambler.ru站点开发的</a:t>
            </a:r>
            <a:r>
              <a:rPr lang="zh-CN" altLang="en-US" dirty="0"/>
              <a:t>一款高性能的</a:t>
            </a:r>
            <a:r>
              <a:rPr lang="en-US" altLang="zh-CN" dirty="0"/>
              <a:t>WEB</a:t>
            </a:r>
            <a:r>
              <a:rPr lang="zh-CN" altLang="en-US" dirty="0"/>
              <a:t>和反向代理服务器及电子邮件（IMAP/POP3）代理服务器，因它的稳定性、丰富的功能集、示例配置文件和低系统资源的消耗而闻名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340" y="2025650"/>
            <a:ext cx="3201035" cy="320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中国大陆使用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ginx网站用户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8415" y="2035810"/>
            <a:ext cx="2343150" cy="857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75" y="2009140"/>
            <a:ext cx="2741295" cy="883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255" y="1858645"/>
            <a:ext cx="2466340" cy="10344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795" y="3214370"/>
            <a:ext cx="3061335" cy="9975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75" y="3214370"/>
            <a:ext cx="2713990" cy="1047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75" y="4824730"/>
            <a:ext cx="3169920" cy="8172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255" y="3081020"/>
            <a:ext cx="2505075" cy="1181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5255" y="4616450"/>
            <a:ext cx="2557145" cy="1025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8795" y="4660900"/>
            <a:ext cx="2916555" cy="1144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高并发数：</a:t>
            </a:r>
            <a:r>
              <a:rPr lang="zh-CN" altLang="en-US" dirty="0"/>
              <a:t>官方测试能支持</a:t>
            </a:r>
            <a:r>
              <a:rPr lang="en-US" altLang="zh-CN" dirty="0"/>
              <a:t>5W</a:t>
            </a:r>
            <a:r>
              <a:rPr lang="zh-CN" altLang="en-US" dirty="0"/>
              <a:t>并发连接，在实际生产中能达到</a:t>
            </a:r>
            <a:r>
              <a:rPr lang="en-US" altLang="zh-CN" dirty="0"/>
              <a:t>2~3W</a:t>
            </a:r>
            <a:r>
              <a:rPr lang="zh-CN" altLang="en-US" dirty="0"/>
              <a:t>并发数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内存消耗少：</a:t>
            </a:r>
            <a:r>
              <a:rPr lang="zh-CN" altLang="en-US" dirty="0"/>
              <a:t> 在</a:t>
            </a:r>
            <a:r>
              <a:rPr lang="en-US" altLang="zh-CN" dirty="0"/>
              <a:t>3W</a:t>
            </a:r>
            <a:r>
              <a:rPr lang="zh-CN" altLang="en-US" dirty="0"/>
              <a:t>并发链接下，开启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Nginx</a:t>
            </a:r>
            <a:r>
              <a:rPr lang="zh-CN" altLang="en-US" dirty="0"/>
              <a:t>进程，才消耗</a:t>
            </a:r>
            <a:r>
              <a:rPr lang="en-US" altLang="zh-CN" dirty="0"/>
              <a:t>150M</a:t>
            </a:r>
            <a:r>
              <a:rPr lang="zh-CN" altLang="en-US" dirty="0"/>
              <a:t>内存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配置文件简单：</a:t>
            </a:r>
            <a:r>
              <a:rPr lang="zh-CN" altLang="en-US" dirty="0"/>
              <a:t>风格和程序一样通俗易懂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成本低廉：</a:t>
            </a:r>
            <a:r>
              <a:rPr lang="zh-CN" altLang="en-US" dirty="0"/>
              <a:t> 开源软件，免费使用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稳定性高：</a:t>
            </a:r>
            <a:r>
              <a:rPr lang="zh-CN" altLang="en-US" dirty="0"/>
              <a:t> 用于反向代理，宕机的概率微乎其微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节省带宽：</a:t>
            </a:r>
            <a:r>
              <a:rPr lang="zh-CN" altLang="en-US" dirty="0"/>
              <a:t> 支持</a:t>
            </a:r>
            <a:r>
              <a:rPr lang="en-US" altLang="zh-CN" dirty="0"/>
              <a:t>GZIP</a:t>
            </a:r>
            <a:r>
              <a:rPr lang="zh-CN" altLang="en-US" dirty="0"/>
              <a:t>压缩，可以添加浏览器本地缓存的</a:t>
            </a:r>
            <a:r>
              <a:rPr lang="en-US" altLang="zh-CN" dirty="0"/>
              <a:t>Hearder</a:t>
            </a:r>
            <a:r>
              <a:rPr lang="zh-CN" altLang="en-US" dirty="0"/>
              <a:t>头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内置健康检查功能：</a:t>
            </a:r>
            <a:r>
              <a:rPr lang="zh-CN" altLang="en-US" dirty="0"/>
              <a:t>后端某台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服务器宕机，不影响前端访问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800" b="1" spc="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初识</a:t>
            </a:r>
            <a:r>
              <a:rPr lang="en-US" altLang="zh-CN" sz="2800" b="1" spc="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Nginx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" action="ppaction://noaction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的安装与配置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" action="ppaction://noaction"/>
          </p:cNvPr>
          <p:cNvSpPr txBox="1"/>
          <p:nvPr>
            <p:custDataLst>
              <p:tags r:id="rId13"/>
            </p:custDataLst>
          </p:nvPr>
        </p:nvSpPr>
        <p:spPr>
          <a:xfrm>
            <a:off x="4089729" y="477948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的性能优化</a:t>
            </a: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" action="ppaction://noaction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zh-CN" dirty="0"/>
              <a:t>的下载与安装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从nginx官网下载相应的安装包：</a:t>
            </a:r>
            <a:r>
              <a:rPr lang="zh-CN" altLang="en-US" dirty="0">
                <a:hlinkClick r:id="rId2"/>
              </a:rPr>
              <a:t>http://nginx.org/en/download.html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解压到相应的目录，比如我是</a:t>
            </a:r>
            <a:r>
              <a:rPr lang="en-US" altLang="zh-CN" dirty="0"/>
              <a:t>D</a:t>
            </a:r>
            <a:r>
              <a:rPr lang="zh-CN" altLang="en-US" dirty="0"/>
              <a:t>盘，然后修改目录名字为nginx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进入nginx目录 </a:t>
            </a:r>
            <a:r>
              <a:rPr lang="zh-CN" altLang="en-US" dirty="0">
                <a:solidFill>
                  <a:srgbClr val="FF0000"/>
                </a:solidFill>
              </a:rPr>
              <a:t>双击nginx.exe</a:t>
            </a:r>
            <a:r>
              <a:rPr lang="zh-CN" altLang="en-US" dirty="0"/>
              <a:t> 来启动nginx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在浏览器地址栏输入：localhost，如果出现欢迎页面则说明安装成功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备注：在默认情况下 他的root是 nginx目录下的</a:t>
            </a:r>
            <a:r>
              <a:rPr lang="zh-CN" altLang="en-US" dirty="0">
                <a:solidFill>
                  <a:srgbClr val="FF0000"/>
                </a:solidFill>
              </a:rPr>
              <a:t>html</a:t>
            </a:r>
            <a:r>
              <a:rPr lang="zh-CN" altLang="en-US" dirty="0"/>
              <a:t>文件夹。如若修改 则打开conf目录下的</a:t>
            </a:r>
            <a:r>
              <a:rPr lang="zh-CN" altLang="en-US" dirty="0">
                <a:solidFill>
                  <a:srgbClr val="FF0000"/>
                </a:solidFill>
              </a:rPr>
              <a:t>nginx.con</a:t>
            </a:r>
            <a:r>
              <a:rPr lang="zh-CN" altLang="en-US" dirty="0">
                <a:solidFill>
                  <a:schemeClr val="tx1"/>
                </a:solidFill>
              </a:rPr>
              <a:t>文件进行修改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Nginx</a:t>
            </a:r>
            <a:r>
              <a:rPr lang="zh-CN" altLang="en-US" dirty="0">
                <a:sym typeface="+mn-ea"/>
              </a:rPr>
              <a:t>终端命令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dirty="0"/>
              <a:t>cmd</a:t>
            </a:r>
            <a:r>
              <a:rPr lang="zh-CN" altLang="en-US" dirty="0"/>
              <a:t>下切换到</a:t>
            </a:r>
            <a:r>
              <a:rPr lang="en-US" altLang="zh-CN" dirty="0"/>
              <a:t>nginx</a:t>
            </a:r>
            <a:r>
              <a:rPr lang="zh-CN" altLang="en-US" dirty="0"/>
              <a:t>目录，或者是配置环境变量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查看Nginx的版本号：nginx -V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启动Nginx：start nginx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快速停止或关闭Nginx：nginx -s stop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正常停止或关闭Nginx：nginx -s quit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配置文件修改重装载命令：nginx -s reload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Nginx配置段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worker_processes 1; </a:t>
            </a:r>
            <a:r>
              <a:rPr lang="en-US" altLang="zh-CN" dirty="0">
                <a:solidFill>
                  <a:schemeClr val="tx1"/>
                </a:solidFill>
              </a:rPr>
              <a:t> //</a:t>
            </a:r>
            <a:r>
              <a:rPr lang="zh-CN" altLang="en-US" dirty="0">
                <a:solidFill>
                  <a:schemeClr val="tx1"/>
                </a:solidFill>
              </a:rPr>
              <a:t>工作进程数，</a:t>
            </a:r>
            <a:r>
              <a:rPr lang="zh-CN" altLang="en-US" dirty="0"/>
              <a:t>有1个工作的子进程,可以自行修改,但太大无益,因为要争夺CPU,一般设置为 CPU数*核数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Event {</a:t>
            </a:r>
            <a:r>
              <a:rPr lang="en-US" altLang="zh-CN" dirty="0"/>
              <a:t>	</a:t>
            </a:r>
            <a:r>
              <a:rPr lang="zh-CN" altLang="en-US" dirty="0"/>
              <a:t>// 一般是配置nginx连接的特性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worker_connections  1024;</a:t>
            </a:r>
            <a:r>
              <a:rPr lang="zh-CN" altLang="en-US" dirty="0"/>
              <a:t> // 这是指 一个子进程最大允许连1024个连接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/>
              <a:t>}</a:t>
            </a:r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dirty="0"/>
              <a:t>http {  //这是配置http服务器的主要段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Server</a:t>
            </a:r>
            <a:r>
              <a:rPr lang="zh-CN" altLang="en-US" dirty="0"/>
              <a:t> {  </a:t>
            </a:r>
            <a:r>
              <a:rPr lang="en-US" altLang="zh-CN" dirty="0"/>
              <a:t>//</a:t>
            </a:r>
            <a:r>
              <a:rPr lang="zh-CN" altLang="en-US" dirty="0"/>
              <a:t>虚拟主机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zh-CN" altLang="en-US" dirty="0"/>
              <a:t>}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dirty="0"/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0</TotalTime>
  <Words>1109</Words>
  <Application>Microsoft Office PowerPoint</Application>
  <PresentationFormat>宽屏</PresentationFormat>
  <Paragraphs>148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1710</cp:revision>
  <dcterms:created xsi:type="dcterms:W3CDTF">2014-07-07T13:10:00Z</dcterms:created>
  <dcterms:modified xsi:type="dcterms:W3CDTF">2017-02-28T13:04:23Z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