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5"/>
  </p:notesMasterIdLst>
  <p:handoutMasterIdLst>
    <p:handoutMasterId r:id="rId26"/>
  </p:handoutMasterIdLst>
  <p:sldIdLst>
    <p:sldId id="321" r:id="rId6"/>
    <p:sldId id="328" r:id="rId7"/>
    <p:sldId id="405" r:id="rId8"/>
    <p:sldId id="433" r:id="rId9"/>
    <p:sldId id="434" r:id="rId10"/>
    <p:sldId id="435" r:id="rId11"/>
    <p:sldId id="436" r:id="rId12"/>
    <p:sldId id="402" r:id="rId13"/>
    <p:sldId id="437" r:id="rId14"/>
    <p:sldId id="438" r:id="rId15"/>
    <p:sldId id="439" r:id="rId16"/>
    <p:sldId id="440" r:id="rId17"/>
    <p:sldId id="441" r:id="rId18"/>
    <p:sldId id="403" r:id="rId19"/>
    <p:sldId id="411" r:id="rId20"/>
    <p:sldId id="442" r:id="rId21"/>
    <p:sldId id="443" r:id="rId22"/>
    <p:sldId id="444" r:id="rId23"/>
    <p:sldId id="311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2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https://github.com/snowair/think-phpunit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https://github.com/snowair/think-phpunit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02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https://github.com/snowair/think-phpunit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02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https://github.com/snowair/think-phpunit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62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19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0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3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从图中可以发现，最下面的是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白盒测试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），主要用于测试开发人员编写的代码是否正确，这部分工作都是开发人员自己来做的。通常而言，一个单元测试是用于判断某个特定条件（或者场景）下某个特定函数的行为。再往上，就是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灰盒测试、黑盒测试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），主要用于测试代码是否符合客户的需求，这里的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更加侧重于代码的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功能逻辑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从左边的范畴也可以看出，测试的范围也是逐层扩大，从单元测试的类到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里面的服务、控制器等，再到最上层的模拟实际操作场景的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也是一个用于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应用程序测试的工具。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测试直接运行在浏览器中，就像真正的用户在操作一样。支持的浏览器包括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IE(7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 Firefox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 Suite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等。）对于包括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界面的测试。之前自己有做过这样的编码测试工作，通过写代码，可以打开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等浏览器，模拟用户点击、填写数据等操作，从而完成一整套的流程测试。整个测试从小到大，从函数、方法、类到功能模块乃至系统有着一系列严谨的体系。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5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6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9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3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6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2017/02/27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2017/02/27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2017/02/27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2017/02/27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2017/02/27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——PHP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PHP Unit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666428" y="1425553"/>
            <a:ext cx="5080639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Unit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创建测试用例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测试类需要继承 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PHPUnit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\Framework\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TestCase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测试方法务必以 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为方法名前缀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方法：每个测试方法被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调用之前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会被自动调用，初始化测试环境。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tearDown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方法：每个测试方法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调用之后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会自动执行该方法，恢复测试环境状态。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68" y="1778478"/>
            <a:ext cx="6224809" cy="36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PHP Unit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73437" y="1639680"/>
            <a:ext cx="982951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Unit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执行测试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进入到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vendor/bin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；或者复制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vendor/bin/phpunit.bat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到根目录下；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phpunit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--bootstrap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选项指明自动加载机制。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24" y="4311482"/>
            <a:ext cx="9248494" cy="22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断言方法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705" y="1374636"/>
            <a:ext cx="8328426" cy="53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约束方法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91" y="1444487"/>
            <a:ext cx="7424639" cy="52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PHPUnit</a:t>
            </a:r>
            <a:r>
              <a:rPr lang="zh-CN" altLang="en-US" sz="2000" dirty="0" smtClean="0"/>
              <a:t>的使用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在</a:t>
            </a:r>
            <a:r>
              <a:rPr lang="en-US" altLang="zh-CN" sz="2000" b="1" dirty="0" err="1">
                <a:solidFill>
                  <a:srgbClr val="C00000"/>
                </a:solidFill>
              </a:rPr>
              <a:t>ThinkPHP</a:t>
            </a:r>
            <a:r>
              <a:rPr lang="zh-CN" altLang="en-US" sz="2000" b="1" dirty="0">
                <a:solidFill>
                  <a:srgbClr val="C00000"/>
                </a:solidFill>
              </a:rPr>
              <a:t>中使用</a:t>
            </a:r>
            <a:r>
              <a:rPr lang="en-US" altLang="zh-CN" sz="2000" b="1" dirty="0" err="1">
                <a:solidFill>
                  <a:srgbClr val="C00000"/>
                </a:solidFill>
              </a:rPr>
              <a:t>PHPUnit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创建并</a:t>
            </a:r>
            <a:r>
              <a:rPr lang="zh-CN" altLang="en-US" dirty="0"/>
              <a:t>安装依赖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16" y="3531810"/>
            <a:ext cx="5088384" cy="2189622"/>
          </a:xfrm>
          <a:prstGeom prst="rect">
            <a:avLst/>
          </a:prstGeom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73437" y="1639680"/>
            <a:ext cx="98295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composer.json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文件中创建并安装依赖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Autoload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自动加载机制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Require-dev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创建单元测试类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73437" y="1639680"/>
            <a:ext cx="9829519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think-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phpunit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的单元测试类遵循以下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所有的测试类都要在 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setupBeforeClass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静态方法中创建出模拟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如果测试的是控制器类，那么测试类要 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\Think\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Phpunit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;.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测试其他类不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文件组织比较自由，只要能保证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phpunit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能在执行时载入它即可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我把测试文件放在了项目根目录下的 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项目而言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最困难的地方在于控制器类的测试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think-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phpunit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将一切简化到一行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控制器测试类的 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execAction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action_name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执行控制器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action,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它会返回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执行产生的所有输出供你做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断言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8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创建单元测试类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18" y="1661154"/>
            <a:ext cx="8914674" cy="48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创建单元测试类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091" y="1638377"/>
            <a:ext cx="6696891" cy="49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PHPUnit</a:t>
            </a:r>
            <a:r>
              <a:rPr lang="zh-CN" altLang="en-US" sz="2000" dirty="0" smtClean="0"/>
              <a:t>的使用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ThinkPHP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PHPUnit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PHPUnit</a:t>
            </a:r>
            <a:r>
              <a:rPr lang="zh-CN" altLang="en-US" sz="2000" dirty="0" smtClean="0"/>
              <a:t>的使用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 err="1"/>
              <a:t>ThinkPHP</a:t>
            </a:r>
            <a:r>
              <a:rPr lang="zh-CN" altLang="en-US" sz="2000" dirty="0"/>
              <a:t>中使用</a:t>
            </a:r>
            <a:r>
              <a:rPr lang="en-US" altLang="zh-CN" sz="2000" dirty="0" err="1"/>
              <a:t>PHPUnit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为什么需要测试？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562188"/>
            <a:ext cx="1017444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在任何项目中都是一个基本要素，在将应用程序部署到生产环境中之前，必须确保我们的应用程序能够按照期望正常地工作；另一方面，应用程序中的每个组件务必要经过测试，以方便后续程序的维护和扩展。从长远来说，测试节省了我们的时间，节省了我们的金钱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很多开发人员，把测试当成项目最后的一种思考，他们把测试工作放到项目的收尾阶段。但是从工程学的角度上来说，这种想法是不可取的。测试应该位于开发之前、开发过程中、开发之后的各个阶段中。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开发之前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：安装和配置测试工具，以方便在开发中测试，同时更加熟悉项目需求。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开发过程中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：开发完成每一个单元时，编写并运行测试，以保证代码的稳定，并保证当前单元不影响已存在单元的运行。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开发之后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：测试功能是否符合预期。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如何进行测试？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917622" y="1562188"/>
            <a:ext cx="1017444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从测试的对象上来说，测试可以分为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功能测试和单元测试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：也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叫黑盒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测试来检测每个功能是否都能正常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使用。一般从一个项目的界面开始，为用户可能使用系统的各种方式建模，这也是手工测试通常使用的方式。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：也叫白盒测试，单元测试从内部作用到外部，更加专注于类，并将测试方法组合到测试用例中。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每个测试用例严格检测每个类、每个方法是否如预期成功执行或失败。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单元测试的目标是尽可能地在隔离周边环境的情况下测试每个组件。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4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单元测试、</a:t>
            </a:r>
            <a:r>
              <a:rPr lang="en-US" altLang="zh-CN" dirty="0" smtClean="0"/>
              <a:t>TDD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BDD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几组相关概念：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 Tests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：单元测试，单独验证各个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类、方法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函数的有效性，从而保证完整应用程序的有效性。最常用的单元测试框架是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Unit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test-driven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，测试驱动开发，在编写某个功能的代码之前先编写测试代码，然后只编写使测试通过的功能代码，通过测试来推动整个开发的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Behavior-driven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，行为驱动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开发，任何软件单元的测试应该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根据该单元所期望的行为来决定。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描述的行为就像一个个的故事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(Story)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，产品人员、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开发者、测试人员一起合作，分析软件的需求，然后将这些需求写成一个个的故事。开发者负责填充这些故事的内容，测试者负责检验这些故事的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单元测试、</a:t>
            </a:r>
            <a:r>
              <a:rPr lang="en-US" altLang="zh-CN" dirty="0" smtClean="0"/>
              <a:t>TDD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BDD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2" y="1701673"/>
            <a:ext cx="10412988" cy="47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PHPUnit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的使用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 err="1"/>
              <a:t>ThinkPHP</a:t>
            </a:r>
            <a:r>
              <a:rPr lang="zh-CN" altLang="en-US" sz="2000" dirty="0"/>
              <a:t>中使用</a:t>
            </a:r>
            <a:r>
              <a:rPr lang="en-US" altLang="zh-CN" sz="2000" dirty="0" err="1"/>
              <a:t>PHPUnit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PHP Unit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100379" y="1655178"/>
            <a:ext cx="88960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Unit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Unit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库，并在应用程序中，设置自动加载机制。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phpunit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phpunit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42" y="4088413"/>
            <a:ext cx="5094709" cy="81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3692</TotalTime>
  <Words>989</Words>
  <Application>Microsoft Office PowerPoint</Application>
  <PresentationFormat>宽屏</PresentationFormat>
  <Paragraphs>103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1624</cp:revision>
  <dcterms:created xsi:type="dcterms:W3CDTF">2014-07-07T13:10:41Z</dcterms:created>
  <dcterms:modified xsi:type="dcterms:W3CDTF">2017-02-27T13:35:21Z</dcterms:modified>
</cp:coreProperties>
</file>