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7"/>
  </p:notesMasterIdLst>
  <p:handoutMasterIdLst>
    <p:handoutMasterId r:id="rId28"/>
  </p:handoutMasterIdLst>
  <p:sldIdLst>
    <p:sldId id="321" r:id="rId6"/>
    <p:sldId id="328" r:id="rId7"/>
    <p:sldId id="405" r:id="rId8"/>
    <p:sldId id="448" r:id="rId9"/>
    <p:sldId id="449" r:id="rId10"/>
    <p:sldId id="402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50" r:id="rId19"/>
    <p:sldId id="451" r:id="rId20"/>
    <p:sldId id="403" r:id="rId21"/>
    <p:sldId id="439" r:id="rId22"/>
    <p:sldId id="452" r:id="rId23"/>
    <p:sldId id="453" r:id="rId24"/>
    <p:sldId id="454" r:id="rId25"/>
    <p:sldId id="311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2017/03/07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2017/03/07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6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07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http://blog.csdn.net/yukon12345/article/details/11408617#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06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47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82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85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8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21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http://fastjoomlahost.com/mod_php-fastcgi-php-fpm-server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70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8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0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795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39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822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01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0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2017/03/07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2017/03/07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2017/03/07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2017/03/07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2017/03/07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2017/03/07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2017/03/07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2017/03/07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2017/03/07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slide" Target="slide2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" Target="slide2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2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4</a:t>
            </a:r>
            <a:r>
              <a:rPr lang="zh-CN" altLang="en-US" dirty="0" smtClean="0"/>
              <a:t>讲 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——PHP</a:t>
            </a:r>
            <a:r>
              <a:rPr lang="zh-CN" altLang="en-US" dirty="0" smtClean="0"/>
              <a:t>高性能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en-US" altLang="zh-CN" dirty="0" smtClean="0"/>
              <a:t>ab</a:t>
            </a:r>
            <a:r>
              <a:rPr lang="zh-CN" altLang="en-US" dirty="0" smtClean="0"/>
              <a:t>压力测试工具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174449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Benchmark (ab)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工具是最著名的压力测试工具，它能够通过模拟对特定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任意数量请求来对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服务器进行压力测试。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工具反馈的测试信息有：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传输的总数据大小（以字节为单位）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服务器在模拟流量下每秒可以支持的请求总数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完成一次请求所花费的最长时间（以毫秒为单位）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完成一次请求所花费的最短时间（以毫秒为单位）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基本使用方法：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  -n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并发数  请求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工具位于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安装目录的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目录下，直接在命令行中使用即可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命令包含很多命令选项，直接输入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，即可给出提示信息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51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en-US" altLang="zh-CN" dirty="0" smtClean="0"/>
              <a:t>ab</a:t>
            </a:r>
            <a:r>
              <a:rPr lang="zh-CN" altLang="en-US" dirty="0" smtClean="0"/>
              <a:t>压力测试工具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841" y="1787620"/>
            <a:ext cx="8426491" cy="41226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86739" y="1787621"/>
            <a:ext cx="5594888" cy="2581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7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en-US" altLang="zh-CN" dirty="0" smtClean="0"/>
              <a:t>ab</a:t>
            </a:r>
            <a:r>
              <a:rPr lang="zh-CN" altLang="en-US" dirty="0" smtClean="0"/>
              <a:t>压力测试工具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885" y="1880787"/>
            <a:ext cx="8370379" cy="432120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27885" y="1880787"/>
            <a:ext cx="4340821" cy="6609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1"/>
          </p:cNvCxnSpPr>
          <p:nvPr/>
        </p:nvCxnSpPr>
        <p:spPr>
          <a:xfrm flipH="1">
            <a:off x="2448734" y="2211255"/>
            <a:ext cx="479151" cy="205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00381" y="2047090"/>
            <a:ext cx="13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服务器信息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27885" y="2820692"/>
            <a:ext cx="4340821" cy="4959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0" idx="1"/>
          </p:cNvCxnSpPr>
          <p:nvPr/>
        </p:nvCxnSpPr>
        <p:spPr>
          <a:xfrm flipH="1" flipV="1">
            <a:off x="2464232" y="3068664"/>
            <a:ext cx="46365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00289" y="2883998"/>
            <a:ext cx="156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访问网页信息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27885" y="5176434"/>
            <a:ext cx="5208725" cy="3099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4" idx="1"/>
          </p:cNvCxnSpPr>
          <p:nvPr/>
        </p:nvCxnSpPr>
        <p:spPr>
          <a:xfrm flipH="1">
            <a:off x="2464232" y="5331417"/>
            <a:ext cx="46365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39576" y="5145437"/>
            <a:ext cx="23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吞吐率，每秒事务数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27885" y="5514769"/>
            <a:ext cx="8370379" cy="4210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8" idx="1"/>
          </p:cNvCxnSpPr>
          <p:nvPr/>
        </p:nvCxnSpPr>
        <p:spPr>
          <a:xfrm flipH="1">
            <a:off x="2123268" y="5725310"/>
            <a:ext cx="804617" cy="1485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39576" y="5657671"/>
            <a:ext cx="220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每个请求处理时间并发请求处理时间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87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en-US" altLang="zh-CN" dirty="0" err="1" smtClean="0"/>
              <a:t>xDebug</a:t>
            </a:r>
            <a:r>
              <a:rPr lang="zh-CN" altLang="en-US" dirty="0" smtClean="0"/>
              <a:t>性能测试工具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73104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xDebug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扩展：直接在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phpstudy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中开启即可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xDebug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xdebug.profiler_enable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		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设置是否开启性能测试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xdebug.profiler_enable_trigger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		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若未开启性能测试，使用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查询字符串形式显示调用性能测试工具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xdebug.profiler_output_dir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=“D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:\Program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Files\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xdebug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		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性能分析报告保存路径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注意，若未开启性能测试，在访问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时，需要给出查询字符串 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?XDEBUG_PROFILE=1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1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en-US" altLang="zh-CN" dirty="0" err="1" smtClean="0"/>
              <a:t>xDebug</a:t>
            </a:r>
            <a:r>
              <a:rPr lang="zh-CN" altLang="en-US" dirty="0" smtClean="0"/>
              <a:t>性能测试工具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17444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安装和使用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webgrind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分析工具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webgrind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github.com/jokkedk/webgrind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webgrind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：直接解压缩到服务器根目录下即可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webgrind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工具：浏览器访问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10" y="3813350"/>
            <a:ext cx="11345668" cy="93092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09391" y="3843130"/>
            <a:ext cx="1630018" cy="4903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384884" y="4154905"/>
            <a:ext cx="1267328" cy="1042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18301" y="5197642"/>
            <a:ext cx="287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显示调用开销时间的前百分比信息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718795" y="3843130"/>
            <a:ext cx="2989998" cy="4903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213794" y="4154905"/>
            <a:ext cx="21093" cy="1042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539408" y="5197642"/>
            <a:ext cx="3315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选择待分析的文件（</a:t>
            </a:r>
            <a:r>
              <a:rPr lang="en-US" altLang="zh-CN" sz="2400" dirty="0" err="1" smtClean="0"/>
              <a:t>xdebug</a:t>
            </a:r>
            <a:r>
              <a:rPr lang="zh-CN" altLang="en-US" sz="2400" dirty="0" smtClean="0"/>
              <a:t>生成的文件）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9325678" y="3843130"/>
            <a:ext cx="1647122" cy="4903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0095959" y="4132235"/>
            <a:ext cx="21093" cy="1042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899445" y="5149516"/>
            <a:ext cx="2499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结果显示形式（百分比形式）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36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en-US" altLang="zh-CN" dirty="0" err="1" smtClean="0"/>
              <a:t>xDebug</a:t>
            </a:r>
            <a:r>
              <a:rPr lang="zh-CN" altLang="en-US" dirty="0" smtClean="0"/>
              <a:t>性能测试工具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2" y="1526746"/>
            <a:ext cx="10174449" cy="1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安装和使用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webgrind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分析工具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Invocation Count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：被调用次数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 Self Cost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：自身调用开销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 Inclusive Cost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：从程序开始到结束，该函数的总调用开销</a:t>
            </a:r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22" y="3565490"/>
            <a:ext cx="10972358" cy="264280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917622" y="3962400"/>
            <a:ext cx="314830" cy="41081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17622" y="4412973"/>
            <a:ext cx="314830" cy="149749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17622" y="5946389"/>
            <a:ext cx="314830" cy="41081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768626" y="3354939"/>
            <a:ext cx="306411" cy="7002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25287" y="2610678"/>
            <a:ext cx="100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用户定义函数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670040" y="5083557"/>
            <a:ext cx="36524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25287" y="4665547"/>
            <a:ext cx="472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类方法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endCxn id="25" idx="1"/>
          </p:cNvCxnSpPr>
          <p:nvPr/>
        </p:nvCxnSpPr>
        <p:spPr>
          <a:xfrm>
            <a:off x="995525" y="6146519"/>
            <a:ext cx="919233" cy="3342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914758" y="6157578"/>
            <a:ext cx="100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内置函数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94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spc="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PHP</a:t>
            </a:r>
            <a:r>
              <a:rPr lang="zh-CN" altLang="en-US" sz="2000" spc="2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程序性能瓶颈</a:t>
            </a: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性能测试工具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PHP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性能优化策略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5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性能优化策略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性能优化策略：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服务器环境的优化：网络环境、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、内存、外部服务器等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Opcode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Opcache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缓存机制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代码层优化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8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http://phplens.com/lens/php-book/opt/Image3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751" y="1639680"/>
            <a:ext cx="8399692" cy="49954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性能优化策略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Zend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Enginer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Zend Optimizer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Opcache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487" y="3172982"/>
            <a:ext cx="2152381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性能优化策略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缓存机制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数据库缓存：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页面缓存：减少数据库查询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60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PHP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程序性能瓶颈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性能测试工具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PHP</a:t>
            </a:r>
            <a:r>
              <a:rPr lang="zh-CN" altLang="en-US" sz="2000" dirty="0" smtClean="0"/>
              <a:t>性能优化策略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性能优化策略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代码层优化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引用传递函数参数问题：大数组、对象类型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数据库查询 </a:t>
            </a:r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 </a:t>
            </a:r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其它细节问题：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://net-beta.net/ubench/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7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PHP</a:t>
            </a:r>
            <a:r>
              <a:rPr lang="zh-CN" altLang="en-US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程序性能瓶颈</a:t>
            </a:r>
            <a:endParaRPr lang="zh-CN" altLang="en-US" sz="2000" b="1" spc="2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性能测试工具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PHP</a:t>
            </a:r>
            <a:r>
              <a:rPr lang="zh-CN" altLang="en-US" sz="2000" dirty="0" smtClean="0"/>
              <a:t>性能优化策略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40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程序性能瓶颈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网络环境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：网络因素可能是访问速度的最大瓶颈；把应用程序部署在更高的带宽环境中，将会显著提升应用程序的访问速度；另一方面，带宽越高，应用程序的并发访问支持能力就越大。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：如果仅仅加载普通的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网页，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能力对访问速度的影响可能微乎其微；如果加载动态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脚本，多核心的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将会显著提升应用程序的访问性能。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：共享内存用于进程间通信，并用于存储在多个进程（如缓存的数据和代码）之间共享的资源；如果分配的共享内存不足，则尝试访问使用共享内存（如数据库连接或可执行代码）的资源将无法正常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：内存的访问速度远远大于硬盘的读写速度；而不同类型硬盘的读写速度也是相差悬殊。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8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程序性能瓶颈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20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：在多线程环境中运行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性能会得到显著的提升；如果你的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服务器只是用来提供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服务，请选择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操作系统而不是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运行模式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系统中主要有三种运行模式，可以使用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php_sapi_name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函数返回当前的运行模式。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（模块）方式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：只支持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FastCGI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：可以使用 </a:t>
            </a:r>
            <a:r>
              <a:rPr lang="en-US" altLang="zh-CN" sz="18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cgi-fcgi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模式，或者 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fpm-</a:t>
            </a:r>
            <a:r>
              <a:rPr lang="en-US" altLang="zh-CN" sz="18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fcgi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：命令行模式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与其它服务的交互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：如果你的程序需要与运行在其它服务器上的服务交互，那么交互的这个服务可能是性能的瓶颈所在；例如 较慢的数据库服务支撑大量的复杂的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3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PHP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程序性能瓶颈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性能测试工具</a:t>
            </a: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PHP</a:t>
            </a:r>
            <a:r>
              <a:rPr lang="zh-CN" altLang="en-US" sz="2000" dirty="0" smtClean="0"/>
              <a:t>性能优化策略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3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性能测试工具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17444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要进行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代码的性能优化，首先要找出当前脚本的性能状况。可以使用一些开源的性能测试工具测试应用程序的性能状况。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浏览器开发者工具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ab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工具（压力测试工具）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XHProf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性能测试工具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Xdebug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性能测试工具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en-US" altLang="zh-CN" dirty="0" smtClean="0"/>
              <a:t>Chrome</a:t>
            </a:r>
            <a:r>
              <a:rPr lang="zh-CN" altLang="en-US" dirty="0" smtClean="0"/>
              <a:t>浏览器开发者工具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17444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浏览器开发者工具，可以显示一次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请求的请求消息、响应消息、响应时间等信息。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浏览器中访问某一个网页（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协议，不能是本地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file://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协议）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F12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快捷键，打开浏览器开发者工具；选中 “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”面板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刷新网页，查看</a:t>
            </a:r>
            <a:r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网络消息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5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544430" cy="685800"/>
          </a:xfrm>
        </p:spPr>
        <p:txBody>
          <a:bodyPr/>
          <a:lstStyle/>
          <a:p>
            <a:r>
              <a:rPr lang="en-US" altLang="zh-CN" dirty="0" smtClean="0"/>
              <a:t>Chrome</a:t>
            </a:r>
            <a:r>
              <a:rPr lang="zh-CN" altLang="en-US" dirty="0" smtClean="0"/>
              <a:t>浏览器开发者工具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85" y="1756712"/>
            <a:ext cx="9655441" cy="47214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83064" y="1766807"/>
            <a:ext cx="1456841" cy="2944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69385" y="3998563"/>
            <a:ext cx="1487835" cy="3564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95607" y="3781586"/>
            <a:ext cx="3208149" cy="3358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87119" y="5672380"/>
            <a:ext cx="1332854" cy="2479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87119" y="4086149"/>
            <a:ext cx="1348352" cy="2688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3851</TotalTime>
  <Words>963</Words>
  <Application>Microsoft Office PowerPoint</Application>
  <PresentationFormat>宽屏</PresentationFormat>
  <Paragraphs>139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1649</cp:revision>
  <dcterms:created xsi:type="dcterms:W3CDTF">2014-07-07T13:10:41Z</dcterms:created>
  <dcterms:modified xsi:type="dcterms:W3CDTF">2017-03-06T23:48:05Z</dcterms:modified>
</cp:coreProperties>
</file>