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321" r:id="rId6"/>
    <p:sldId id="328" r:id="rId7"/>
    <p:sldId id="405" r:id="rId8"/>
    <p:sldId id="432" r:id="rId9"/>
    <p:sldId id="433" r:id="rId10"/>
    <p:sldId id="434" r:id="rId11"/>
    <p:sldId id="435" r:id="rId12"/>
    <p:sldId id="436" r:id="rId13"/>
    <p:sldId id="402" r:id="rId14"/>
    <p:sldId id="431" r:id="rId15"/>
    <p:sldId id="438" r:id="rId16"/>
    <p:sldId id="439" r:id="rId17"/>
    <p:sldId id="440" r:id="rId18"/>
    <p:sldId id="441" r:id="rId19"/>
    <p:sldId id="442" r:id="rId20"/>
    <p:sldId id="445" r:id="rId21"/>
    <p:sldId id="444" r:id="rId22"/>
    <p:sldId id="443" r:id="rId23"/>
    <p:sldId id="403" r:id="rId24"/>
    <p:sldId id="437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fog0000000069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zh.reddit.com/r/IAmA/comments/1nl9at/i_am_a_member_of_facebooks_hhvm_team_a_c_and_d/ccjlvoq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epo.or.cz/w/luajit-2.0.git/blob_plain/HEAD:/src/vm_x86.dasc" TargetMode="External"/><Relationship Id="rId13" Type="http://schemas.openxmlformats.org/officeDocument/2006/relationships/hyperlink" Target="http://lambda-the-ultimate.org/node/3851#comment-57805" TargetMode="External"/><Relationship Id="rId3" Type="http://schemas.openxmlformats.org/officeDocument/2006/relationships/hyperlink" Target="http://pecl.php.net/package/xhprof" TargetMode="External"/><Relationship Id="rId7" Type="http://schemas.openxmlformats.org/officeDocument/2006/relationships/hyperlink" Target="http://trac.webkit.org/browser/trunk/Source/JavaScriptCore/llint/LowLevelInterpreter.asm" TargetMode="External"/><Relationship Id="rId12" Type="http://schemas.openxmlformats.org/officeDocument/2006/relationships/hyperlink" Target="http://nerds-central.blogspot.ie/2012/08/facebook-moving-to-jvm.html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mail.openjdk.java.net/pipermail/graal-dev/2013-December/001250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l.acm.org/citation.cfm?id=277743" TargetMode="External"/><Relationship Id="rId11" Type="http://schemas.openxmlformats.org/officeDocument/2006/relationships/hyperlink" Target="https://www.ibm.com/developerworks/community/forums/html/topic?id=77777777-0000-0000-0000-000014910522&amp;ps=25" TargetMode="External"/><Relationship Id="rId5" Type="http://schemas.openxmlformats.org/officeDocument/2006/relationships/hyperlink" Target="http://www.php-internals.com/book/?p=chapt02/02-03-02-opcode" TargetMode="External"/><Relationship Id="rId15" Type="http://schemas.openxmlformats.org/officeDocument/2006/relationships/hyperlink" Target="http://openjdk.java.net/projects/graal/" TargetMode="External"/><Relationship Id="rId10" Type="http://schemas.openxmlformats.org/officeDocument/2006/relationships/hyperlink" Target="http://quercus.caucho.com/" TargetMode="External"/><Relationship Id="rId4" Type="http://schemas.openxmlformats.org/officeDocument/2006/relationships/hyperlink" Target="https://github.com/zendtech/ZendOptimizerPlus" TargetMode="External"/><Relationship Id="rId9" Type="http://schemas.openxmlformats.org/officeDocument/2006/relationships/hyperlink" Target="http://www.reddit.com/r/programming/comments/badl2/luajit_2_beta_3_is_out_support_both_x32_x64/c0lrus0" TargetMode="External"/><Relationship Id="rId14" Type="http://schemas.openxmlformats.org/officeDocument/2006/relationships/hyperlink" Target="https://www.dartlang.org/articles/why-not-bytecode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几乎不可行，十年前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拿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Netscape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的例子警告过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，你将放弃是多年的经验积累，尤其是像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这种业务逻辑复杂的产品，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代码实在太多了，据称有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千万行（引用自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[PHP on the Metal with HHVM]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），修改起来的成本恐怕比写个虚拟机还大，而且对于一个上千人的团队，从头开始学习也是不可接受的。</a:t>
            </a:r>
          </a:p>
          <a:p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是最保险的方案，可以逐步迁移，事实上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也在朝这方面努力了，而且还开发了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内部主要使用的另一个语言是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，从早期的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代码就能看出来，因为其它语言的实现都很简陋，没法在生产环境下使用。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中据称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PHP:C++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9:1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增加到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7:3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，加上有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Andrei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Alexandrescu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中越来越流行，但这只能解决部分问题，毕竟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开发成本比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高得多，不适合用在经常修改的地方，而且太多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的调用也会严重影响性能。</a:t>
            </a:r>
          </a:p>
          <a:p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看起来美好，实际执行起来却很难，一般来说性能瓶颈并不会很显著，大多是不断累加的结果，加上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扩展开发成本高，这种方案一般只用在公共且变化不大的基础库上，所以这种方案解决不了多少问题。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可以看到，前面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个方案并不能很好地解决问题，所以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其实没有选择的余地，只能去考虑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本身的优化了。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1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8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7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6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5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http://www.laruence.com/2012/08/30/2738.html</a:t>
            </a:r>
          </a:p>
          <a:p>
            <a:r>
              <a:rPr lang="en-US" altLang="zh-CN" smtClean="0"/>
              <a:t>http://www.laruence.com/2015/05/28/3038.html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ySQL知识库"/>
              </a:rPr>
              <a:t>数据库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取出数亿条数据，这个时候要求用一次请求加响应返回所有值该怎么办呢？获取所有值，然后输出，这样肯定不行，因为会造成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内存溢出的，因为数据量太大了。如果这时候用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就可以将数据分段获取，理论上这样是可以取出无限的数据的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9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语言层面的优化是最简单可行的，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当然想到了，而且还开发了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XHProf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这样的性能分析工具，对于定位性能瓶颈是很有帮助的。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XHProf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还是没能很好解决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的问题，所以我们继续看，接下来是方案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，简单来看，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的执行过程可以分为两部分：将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、执行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，所以优化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可以从这两方面来考虑。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是一种常见的做法，可以避免重复解析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，而且还能做一些静态的编译优化，比如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Zend Optimizer Plus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，但由于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语言的动态性，这种优化方法是有局限性的，乐观估计也只能提升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的性能。另一种考虑是优化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架构本身，如基于寄存器的方式，但这种做法修改起来工作量太大，性能提升也不会特别明显（可能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？），所以投入产出比不高。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另一个方法是优化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的执行，首先简单提一下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是如何执行的，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（也叫解释器）在读到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后，会根据不同的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调用不同函数（其实有些是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，不过为了描述方便我简化了），然后在这个函数中执行各种语言相关的操作（感兴趣的话可看看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深入理解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PHP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内核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这本书），所以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中并没有什么复杂封装和间接调用，作为一个解释器来说已经做得很好了。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想要提升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的执行性能，就需要对程序的底层执行有所解，比如函数调用其实是有开销的，所以能通过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Inline threading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来优化掉，它的原理就像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关键字那样，但它是在运行时将相关的函数展开，然后依次执行（只是打个比方，实际实现不太一样），同时还避免了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流水线预测失败导致的浪费。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另外还可以像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JavaScriptCore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LuaJIT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那样使用汇编来实现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，具体细节建议看看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Mike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的解释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但这两种做法修改代价太大，甚至比重写一个还难，尤其是要保证向下兼容，后面提到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的特点时你就知道了。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开发一个高性能的虚拟机不是件简单的事情，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花了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多年才达到现在的性能，那是否能直接利用这些高性能的虚拟机来优化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的性能呢？这就是方案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其实这种方案早就有人尝试过了，比如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Quercus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Quercus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几乎没见有人使用，而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P8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也已经死掉了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也曾经调研过这种方式，甚至还出现过不靠谱的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传闻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，但其实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年就放弃了。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看起来美好，但实际效果却不理想，按照很多大牛的说法（比如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Mike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总是为某个语言优化的，其它语言在上面实现会遇到很多瓶颈，比如动态的方法调用，关于这点在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Dart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的文档中有过介绍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，而且据说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Quercus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Zend+APC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比差不了太多（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HipHop Compiler for PHP]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），所以没太大意义。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这几年也在努力，最近的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Grall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项目看起来还不错，也有语言在上面取得了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显著的效果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，但我还没空研究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，所以这里无法判断。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接下来是方案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，它正是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HPHPc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的前身）的做法，原理是将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，然后编译为本地文件，可以认为是一种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 of 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）的方式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7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5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9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0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0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2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0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2017/03/14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2017/03/14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HHVM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PHP7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——PHP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PHP7</a:t>
            </a:r>
            <a:r>
              <a:rPr lang="zh-CN" altLang="en-US" dirty="0" smtClean="0"/>
              <a:t>新语法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提供了一些新的语法特征：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类型提示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返回类型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闭包函数的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新的运算符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批量引入命名空间支持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常量数组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204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类型提示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之前，只支持 对象类型或数组类型 的类型提示，在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中，支持所有数据类型的类型提示。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支持的类型：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、类名或接口名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开启强制类型提示指令：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declare(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strict_types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1)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54" y="3654727"/>
            <a:ext cx="6798955" cy="26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返回类型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中，支持指定函数的返回类型：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基本格式：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……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若已经设置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strict_types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，则返回类型不匹配时，会出现错误。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48" y="3357507"/>
            <a:ext cx="6922941" cy="26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2" y="1639680"/>
            <a:ext cx="5742735" cy="445115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匿名类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452673" y="1639680"/>
            <a:ext cx="582414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中，支持创建匿名类的对象：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基本格式：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class( ) { …… }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匿名类可以嵌套在普通类中，但是不能使用普通类中的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，可以通过构造参数传递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匿名类可以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 、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 traits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匿名类不能被序列化（因为没有类的结构）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匿名类的主要作用：使用指定接口的对象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0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885" y="2391785"/>
            <a:ext cx="6454207" cy="417218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Closure::call( )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532819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中，闭包函数支持使用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$this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作用：将一个闭包函数动态绑定到一个新的对象实例并调用执行该函数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新的运算符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702164"/>
            <a:ext cx="841235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中，添加了两个新的运算符：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运算符：用于执行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isset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检测的三元运算的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快捷方式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&lt;=&gt;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运算符：比较两个表达式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$a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$a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小于、等于或大于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时，它分别返回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01" y="2712023"/>
            <a:ext cx="6099017" cy="1304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980" y="3038693"/>
            <a:ext cx="2666598" cy="32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702164"/>
            <a:ext cx="45532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，支持使用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从同一个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中导入类、函数和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39" y="1702164"/>
            <a:ext cx="6455391" cy="47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常量数组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702164"/>
            <a:ext cx="993119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中，支持通过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定义常量数组：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38" y="2701812"/>
            <a:ext cx="2535860" cy="2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生成器</a:t>
            </a:r>
            <a:r>
              <a:rPr lang="en-US" altLang="zh-CN" dirty="0" smtClean="0"/>
              <a:t>yield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702164"/>
            <a:ext cx="49872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生成器提供了一种更容易的方法来实现简单的对象迭代，相比较定义类实现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接口的方式，性能开销和复杂性大大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借助关键字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php5.5+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即可使用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内存溢出情况：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协程工作情况：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66" y="1018488"/>
            <a:ext cx="3947261" cy="1367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66" y="2886018"/>
            <a:ext cx="5461604" cy="33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HHVM</a:t>
            </a:r>
            <a:r>
              <a:rPr lang="zh-CN" altLang="en-US" sz="2000" spc="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000" spc="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Hack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PHP7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Homestead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HHVM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Hack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PHP7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Homestead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/>
              <a:t>Laravel</a:t>
            </a:r>
            <a:r>
              <a:rPr lang="en-US" altLang="zh-CN" dirty="0"/>
              <a:t> Homestead 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Homestead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是一个打包好各种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开发所需要的软件及工具的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Vagrant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Vagrant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提供了一个便捷的方式来管理和设置虚拟机），该盒子为我们提供了优秀的开发环境，有了它，我们不再需要在本地环境安装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服务器以及其它工具软件，我们也完全不用再担心误操作搞乱操作系统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Vagrant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盒子是一次性的，如果出现错误，可以在数分钟内销毁并重新创建该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Vagrant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Homestead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可以运行在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系统上，其中已经安装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16.04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7.0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 3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PM2, Bower, Grunt, and Gulp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Beanstalkd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等开发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应用所需要的东西。</a:t>
            </a:r>
          </a:p>
        </p:txBody>
      </p:sp>
    </p:spTree>
    <p:extLst>
      <p:ext uri="{BB962C8B-B14F-4D97-AF65-F5344CB8AC3E}">
        <p14:creationId xmlns:p14="http://schemas.microsoft.com/office/powerpoint/2010/main" val="36164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HHVM</a:t>
            </a: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Hack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PHP7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Homestead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Facebook</a:t>
            </a:r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595021"/>
            <a:ext cx="101744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假设你有个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写的网站遇到了性能问题，经分析后发现很大一部分资源就耗在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上，这时你会怎么优化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性能？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：迁移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到性能更好的语言上，如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将功能分离出来用其它语言实现，让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做更少的事情，比如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就将大量业务逻辑放到了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中，前端的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Rails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只负责展现。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扩展，在性能瓶颈地方换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：优化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本身性能。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：放弃多年的经验积累，从头开始学习，成本巨大。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开发成本太高，不适合使用在经常修改的应用中。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：开发成本过高，且效果不明显（性能瓶颈是高并发情况下累积的结果）。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9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性能优化思路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语言层面的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优化；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开发出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XHProf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性能分析工具，在一定程序上提升了性能，但并没有很好解决问题。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：优化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的官方实现（也就是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）；提升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执行性能，需要对程序的底层执行有深刻理解，并且修改代码太大，甚至不如重构。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编译成其它语言的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bytecode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（字节码），借助其它语言的虚拟机（如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运行；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总是为某个语言优化的，其它语言在上面实现会遇到很多瓶颈。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，然后编译成本地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代码；该方案即为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的前身（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HipHop Compile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），相对于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来说，实现简单，但是很难支持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中的动态方法，不太适合于动态语言。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更快的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虚拟机；即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5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HHVM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Hack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HipHop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Machine (HHVM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一个基于即时（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）编译的开源虚拟机，作为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编程语言的执行引擎。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HHVM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HPHPC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引擎上基础上扩展而来的，在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HPHPC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的基础上，引入对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动态特性的支持，同时大幅提升了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引擎的执行速度。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推出的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编程语言，同时结合了动态类型语言（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）和静态类型语言（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语言）的特性，需要在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引擎上执行，而不能在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引擎上执行。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，最显著的区别在于提供了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静态类型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52" y="4054578"/>
            <a:ext cx="2643648" cy="26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Hack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1" y="1787394"/>
            <a:ext cx="6899023" cy="4501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5325" y="1656077"/>
            <a:ext cx="1729327" cy="365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3"/>
          </p:cNvCxnSpPr>
          <p:nvPr/>
        </p:nvCxnSpPr>
        <p:spPr>
          <a:xfrm flipV="1">
            <a:off x="2534652" y="1787394"/>
            <a:ext cx="4684295" cy="51297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75621" y="1656077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Hack</a:t>
            </a:r>
            <a:r>
              <a:rPr lang="zh-CN" altLang="en-US" dirty="0" smtClean="0"/>
              <a:t>开始标识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14206" y="4708524"/>
            <a:ext cx="1568447" cy="280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908884" y="2610663"/>
            <a:ext cx="2775284" cy="51298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84168" y="2425997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定义属性时，指明数据类型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153656" y="4071972"/>
            <a:ext cx="1728407" cy="635524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61869" y="2475241"/>
            <a:ext cx="2547015" cy="320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82063" y="3853680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方法参数中，指明数据类型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42696" y="4777044"/>
            <a:ext cx="918526" cy="212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611417" y="4876800"/>
            <a:ext cx="880246" cy="6270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75621" y="4710043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9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err="1" smtClean="0"/>
              <a:t>HHVM&amp;Hack</a:t>
            </a:r>
            <a:r>
              <a:rPr lang="en-US" altLang="zh-CN" dirty="0" smtClean="0"/>
              <a:t>  VS  PHP7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）带来了极大的挑战。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开发组成员，开发方向转向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引擎的性能优化和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语言的性能优化上，从而带来了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的发布。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大量借鉴了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的语法特性，引入静态类型的特点，保证了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引擎的性能，同时大大提高了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程序的开发效率。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在性能上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大大超过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以下的版本，而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已经十分接近（并在某些程序上超过）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HHVM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的性能。在实际的应用中，建议选择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作为主力生产工具，享受现代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带来的快乐！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HHVM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Hack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PHP7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Homestead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3630</TotalTime>
  <Words>1592</Words>
  <Application>Microsoft Office PowerPoint</Application>
  <PresentationFormat>宽屏</PresentationFormat>
  <Paragraphs>153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1640</cp:revision>
  <dcterms:created xsi:type="dcterms:W3CDTF">2014-07-07T13:10:41Z</dcterms:created>
  <dcterms:modified xsi:type="dcterms:W3CDTF">2017-03-14T00:40:29Z</dcterms:modified>
</cp:coreProperties>
</file>