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29"/>
  </p:notesMasterIdLst>
  <p:handoutMasterIdLst>
    <p:handoutMasterId r:id="rId30"/>
  </p:handoutMasterIdLst>
  <p:sldIdLst>
    <p:sldId id="257" r:id="rId6"/>
    <p:sldId id="600" r:id="rId7"/>
    <p:sldId id="601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599" r:id="rId18"/>
    <p:sldId id="605" r:id="rId19"/>
    <p:sldId id="602" r:id="rId20"/>
    <p:sldId id="604" r:id="rId21"/>
    <p:sldId id="603" r:id="rId22"/>
    <p:sldId id="396" r:id="rId23"/>
    <p:sldId id="581" r:id="rId24"/>
    <p:sldId id="444" r:id="rId25"/>
    <p:sldId id="582" r:id="rId26"/>
    <p:sldId id="583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1136" autoAdjust="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7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http://www.cnblogs.com/feichexia/archive/2012/11/27/mysqlconf.html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数据库的端口，默认的端口是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，如果你需要更改端口号的话，就可以通过在这里修改。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2.default-character-set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参数是客户端默认的字符集，如果你希望它支持中文，可以设置成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这里还有一个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参数，在这里设置了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参数的值就可以在登陆时不用输入密码直接进入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参数也是表示数据库的端口。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2.basedir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的安装路径。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3.datadir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数据文件的存储位置，也是数据库表的存放位置。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4.default-character-set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参数表示默认的字符集，这个字符集是服务器端的。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5.default-storage-engine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参数默认的存储引擎。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6.sql-mode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模式的参数，通过这个参数可以设置检验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语句的严格程度。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7.max_connections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参数表示允许同时访问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服务器的最大连接数，其中一个连接是保留的，留给管理员专用的。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8.query_cache_size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参数表示查询时的缓存大小，缓存中可以存储以前通过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语句查询过的信息，再次查询时就可以直接从缓存中拿出信息。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9.table_cache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参数表示所有进程打开表的总数。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10.tmp_table_size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参数表示内存中临时表的总数。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11.thread_cache_size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参数表示保留客户端线程的缓存。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12.myisam_max_sort_file_size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重建索引时所允许的最大临时文件的大小。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13.myisam_sort_buffer_size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参数表示重建索引时的缓存大小。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14.key_buffer_size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参数表示关键词的缓存大小。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15.read_buffer_size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MyISAM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表全表扫描的缓存大小。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16.read_rnd_buffer_size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参数表示将排序好的数据存入该缓存中。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17.sort_buffer_size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参数表示用于排序的缓存大小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3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23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0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6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4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0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4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3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2017/03/16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2017/03/16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2017/03/16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2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slide" Target="slide2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MySQL</a:t>
            </a:r>
            <a:r>
              <a:rPr lang="zh-CN" altLang="en-US" smtClean="0"/>
              <a:t>数据库优化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——PHP</a:t>
            </a:r>
            <a:r>
              <a:rPr lang="zh-CN" altLang="en-US" dirty="0"/>
              <a:t>高性能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④ 定位慢查询，添加索引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33317"/>
            <a:ext cx="109385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索引：对于提高数据库性能，索引是最物美价廉的东西了。不用加内存，不用改程序，不用调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执行正确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index’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，查询速度就可能提高百倍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千倍。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05" y="2823014"/>
            <a:ext cx="7550395" cy="384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94" y="3871057"/>
            <a:ext cx="10002801" cy="10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⑤ 数据缓存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02688"/>
            <a:ext cx="520740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常见的数据库，比如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等，数据都是存放在磁盘中。虽然在数据库层也做了对应的缓存，但这种数据库层次的缓存一般针对的是查询内容，而且粒度也太小，一般只有表中数据没有变更的时候，数据库对应的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发挥作用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。但这并不能减少业务系统对数据库产生的增、删、查、改的庞大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压力。所以数据库缓存技术在此诞生，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实现热点数据的高速缓存，提高应用的响应速度，极大缓解后端数据库的压力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029" y="1794574"/>
            <a:ext cx="5535842" cy="40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⑥ 读写分离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开始就创建两个数据库连接是一个好的方法，一个用于读取，一个用于写入，并且允许不同数据库服务器连接它们。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在进行应用程序编码时，可以把更改数据的任何查询（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等）都写成使用写入连接，纯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或读取查询则一律使用读取连接。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通过使用两个连接，可以轻松重新配置你的应用程序以支持大量不同的扩展选项，使用一个或多个从属服务器来增加查询带宽。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⑦ 数据库切分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02688"/>
            <a:ext cx="10938581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切分包括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垂直切分和水平切分，实现方式上又包括分库、分表。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垂直切分保证业务的独立性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，防止不同业务争抢资源，毕竟业务是有优先级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切分主要用于突破单机瓶颈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后也可对不同片数据进行不同优化。如按时间切分，超过一定时间数据不允许修改，就可以引入压缩了，数据传输及读取减少很多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垂直切分一般都要做，只不过业务粒度大小而已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。就算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当前压力小，也尽量分出几个逻辑库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规模上去了，很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方便迁移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扩展。</a:t>
            </a: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水平拆分有一定难度，但如果将来一定会到这个规模，又可能用到，建议越早做越好。因为对应用的改动较大，而且迁移成本高。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2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其他注意事项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59850"/>
            <a:ext cx="109385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*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语句，使用哪些字段，就只查询这些字段。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永远为每张表设置一个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，且其为自动增加类型。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取得唯一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若能使用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，则不要使用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 代替 子查询。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8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MySQL</a:t>
            </a:r>
            <a:r>
              <a:rPr lang="zh-CN" altLang="en-US" sz="2000" b="1" dirty="0">
                <a:solidFill>
                  <a:srgbClr val="C00000"/>
                </a:solidFill>
              </a:rPr>
              <a:t>配置文件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MariaDB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PostgreSQL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，位于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启动后，将会自动读取配置文件中的配置项，从而应用相应配置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若修改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文件内容，需要重新启动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服务器以适应改变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配置文件结构：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客户端部分：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[client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服务器端部分：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配置文件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MariaDB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PostgreSQL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MariaDB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MariaDB数据库管理系统是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的一个</a:t>
            </a:r>
            <a:r>
              <a:rPr lang="en-US" altLang="zh-CN" dirty="0">
                <a:solidFill>
                  <a:srgbClr val="FF0000"/>
                </a:solidFill>
              </a:rPr>
              <a:t>分支</a:t>
            </a:r>
            <a:r>
              <a:rPr lang="en-US" altLang="zh-CN" dirty="0"/>
              <a:t>，主要由开源社区在维护，采用GPL授权许可</a:t>
            </a:r>
            <a:r>
              <a:rPr lang="zh-CN" altLang="en-US" dirty="0"/>
              <a:t>。</a:t>
            </a:r>
            <a:r>
              <a:rPr lang="en-US" altLang="zh-CN" dirty="0"/>
              <a:t> MariaDB的目的是完全兼容MySQL，包括API和命令行，使之能轻松成为MySQL的代替品。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在存储引擎方面，使用</a:t>
            </a:r>
            <a:r>
              <a:rPr lang="en-US" altLang="zh-CN" dirty="0">
                <a:solidFill>
                  <a:srgbClr val="FF0000"/>
                </a:solidFill>
              </a:rPr>
              <a:t>XtraDB</a:t>
            </a:r>
            <a:r>
              <a:rPr lang="en-US" altLang="zh-CN" dirty="0"/>
              <a:t>来代替MySQL的InnoDB。 MariaDB由MySQL的创始人Michael Widenius主导开发，他早前曾以10亿美元的价格，将自己创建的公司MySQL AB卖给了SUN，此后，随着SUN被甲骨文收购，MySQL的所有权也落入Oracle的手中。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MariaDB名称来自Michael Widenius的女儿Maria的名字。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MariaDB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相比较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与 </a:t>
            </a:r>
            <a:r>
              <a:rPr lang="en-US" altLang="zh-CN" dirty="0" smtClean="0"/>
              <a:t>MySQL </a:t>
            </a:r>
            <a:r>
              <a:rPr lang="zh-CN" altLang="en-US" dirty="0" smtClean="0"/>
              <a:t>相比较，</a:t>
            </a:r>
            <a:r>
              <a:rPr lang="en-US" altLang="zh-CN" dirty="0" smtClean="0"/>
              <a:t>MariaDB </a:t>
            </a:r>
            <a:r>
              <a:rPr lang="zh-CN" altLang="en-US" dirty="0" smtClean="0"/>
              <a:t>更强的地方在于：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更快的复制查询处理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更少的警告和</a:t>
            </a:r>
            <a:r>
              <a:rPr lang="en-US" altLang="zh-CN" dirty="0" smtClean="0"/>
              <a:t>bug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运行速度更快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更好的功能测试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慢查询日志的扩展统计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MySQL</a:t>
            </a:r>
            <a:r>
              <a:rPr lang="zh-CN" altLang="en-US" sz="2000" dirty="0" smtClean="0"/>
              <a:t>配置文件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MariaDB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PostgreSQL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PostgreSQL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53415" y="1856105"/>
            <a:ext cx="11073130" cy="45002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dirty="0"/>
              <a:t>PostgreSQL是以加州大学伯克利分校计算机系开发的 POSTGRES，现在已经更名为PostgreSQL，版本 4.2为基础的对象关系型数据库管理系统（ORDBMS）。PostgreSQL支持大部分 SQL标准并且提供了许多其他现代特性：</a:t>
            </a:r>
            <a:r>
              <a:rPr b="1" dirty="0"/>
              <a:t>复杂查询、外键、触发器、视图、事务完整性、MVCC</a:t>
            </a:r>
            <a:r>
              <a:rPr dirty="0"/>
              <a:t>。同样，PostgreSQL 可以用许多方法扩展，比如， 通过增加新的数据类型、函数、操作符、聚集函数、索引。免费使用、修改、和分发 PostgreSQL，不管是私用、商用、还是学术研究使用。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PostgreSQL优点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它包括了可以说是目前世界上最丰富的数据类型的支持，其中有些数据类型可以说连商业数据库都不具备， 比如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类型和几何类型等。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PostgreSQL </a:t>
            </a:r>
            <a:r>
              <a:rPr lang="zh-CN" altLang="en-US" dirty="0" smtClean="0"/>
              <a:t>是全功能的自由软件数据库，很长时间以来，</a:t>
            </a:r>
            <a:r>
              <a:rPr lang="en-US" altLang="zh-CN" dirty="0" smtClean="0"/>
              <a:t>PostgreSQL </a:t>
            </a:r>
            <a:r>
              <a:rPr lang="zh-CN" altLang="en-US" dirty="0" smtClean="0"/>
              <a:t>是唯一支持事务、子查询、多版本并行控制系统（</a:t>
            </a:r>
            <a:r>
              <a:rPr lang="en-US" altLang="zh-CN" dirty="0" smtClean="0"/>
              <a:t>MVCC</a:t>
            </a:r>
            <a:r>
              <a:rPr lang="zh-CN" altLang="en-US" dirty="0" smtClean="0"/>
              <a:t>）、数据完整性检查等特性的唯一的一种自由软件的数据库管理系统。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PostgreSQL</a:t>
            </a:r>
            <a:r>
              <a:rPr lang="zh-CN" altLang="en-US" dirty="0" smtClean="0"/>
              <a:t>拥有一支非常活跃的开发队伍，而且在许多黑客的努力下，</a:t>
            </a:r>
            <a:r>
              <a:rPr lang="en-US" altLang="zh-CN" dirty="0" smtClean="0"/>
              <a:t>PostgreSQL </a:t>
            </a:r>
            <a:r>
              <a:rPr lang="zh-CN" altLang="en-US" dirty="0" smtClean="0"/>
              <a:t>的质量日益提高。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PostgreSQL缺点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过于学院味，因为首先它的目的是数据库研究，因此不论在稳定性， 性能还是使用方方面面，长期以来一直没有得到重视。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欠缺一些比较高端的数据库管理系统需要的特性，比如数据库集群，更优良的管理工具和更加自动化的系统优化功能 等提高数据库性能的机制等。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配置文件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MariaDB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PostgreSQL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数据库优化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数据库优化是我们在日常开发和工作面试中一定会遇到的一个问题。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数据库优化一种综合的技术，它并不是通过一种方式就能把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的性能提高多少，而是优化一点好一点，最后总体性能得到提升。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对于一个以数据为中心的应用，</a:t>
            </a:r>
            <a:r>
              <a:rPr lang="zh-CN" altLang="en-US" dirty="0">
                <a:solidFill>
                  <a:srgbClr val="C00000"/>
                </a:solidFill>
              </a:rPr>
              <a:t>数据库的好坏直接影响到程序的性能</a:t>
            </a:r>
            <a:r>
              <a:rPr lang="zh-CN" altLang="en-US" dirty="0"/>
              <a:t>，因此数据库性能至关重要</a:t>
            </a:r>
            <a:r>
              <a:rPr lang="zh-CN" altLang="en-US" dirty="0" smtClean="0"/>
              <a:t>。要</a:t>
            </a:r>
            <a:r>
              <a:rPr lang="zh-CN" altLang="en-US" dirty="0"/>
              <a:t>保证数据库的效率</a:t>
            </a:r>
            <a:r>
              <a:rPr lang="zh-CN" altLang="en-US" dirty="0" smtClean="0"/>
              <a:t>，可以从以下几方面入手。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 ① 选择何种类型数据库？</a:t>
            </a:r>
            <a:r>
              <a:rPr lang="en-US" altLang="zh-CN" dirty="0" smtClean="0">
                <a:solidFill>
                  <a:srgbClr val="C00000"/>
                </a:solidFill>
              </a:rPr>
              <a:t>			</a:t>
            </a:r>
            <a:r>
              <a:rPr lang="zh-CN" altLang="en-US" dirty="0" smtClean="0">
                <a:solidFill>
                  <a:srgbClr val="C00000"/>
                </a:solidFill>
              </a:rPr>
              <a:t>② 数据库表结构设计 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③ 选择合适的数据存储引擎</a:t>
            </a: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zh-CN" altLang="en-US" dirty="0" smtClean="0">
                <a:solidFill>
                  <a:srgbClr val="C00000"/>
                </a:solidFill>
              </a:rPr>
              <a:t>④ 定位慢查询，添加索引 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⑤ 数据缓存</a:t>
            </a: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zh-CN" altLang="en-US" dirty="0" smtClean="0">
                <a:solidFill>
                  <a:srgbClr val="C00000"/>
                </a:solidFill>
              </a:rPr>
              <a:t>⑥ 复制及读写分离</a:t>
            </a:r>
            <a:r>
              <a:rPr lang="en-US" altLang="zh-CN" dirty="0" smtClean="0">
                <a:solidFill>
                  <a:srgbClr val="C00000"/>
                </a:solidFill>
              </a:rPr>
              <a:t>		 </a:t>
            </a:r>
            <a:r>
              <a:rPr lang="zh-CN" altLang="en-US" dirty="0" smtClean="0">
                <a:solidFill>
                  <a:srgbClr val="C00000"/>
                </a:solidFill>
              </a:rPr>
              <a:t>⑦ 垂直切分和水平切分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① 选择何种类型数据库？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数据库类型：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</a:rPr>
              <a:t>关系型</a:t>
            </a:r>
            <a:r>
              <a:rPr lang="zh-CN" altLang="en-US" sz="2000" dirty="0">
                <a:solidFill>
                  <a:srgbClr val="C00000"/>
                </a:solidFill>
              </a:rPr>
              <a:t>数据库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</a:rPr>
              <a:t>mysql</a:t>
            </a:r>
            <a:r>
              <a:rPr lang="en-US" altLang="zh-CN" sz="2000" dirty="0">
                <a:solidFill>
                  <a:srgbClr val="000000"/>
                </a:solidFill>
              </a:rPr>
              <a:t>/oracle/db2/</a:t>
            </a:r>
            <a:r>
              <a:rPr lang="en-US" altLang="zh-CN" sz="2000" dirty="0" err="1">
                <a:solidFill>
                  <a:srgbClr val="000000"/>
                </a:solidFill>
              </a:rPr>
              <a:t>informix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</a:rPr>
              <a:t>sysbase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</a:rPr>
              <a:t>sql</a:t>
            </a:r>
            <a:r>
              <a:rPr lang="en-US" altLang="zh-CN" sz="2000" dirty="0">
                <a:solidFill>
                  <a:srgbClr val="000000"/>
                </a:solidFill>
              </a:rPr>
              <a:t> server</a:t>
            </a:r>
            <a:r>
              <a:rPr lang="zh-CN" altLang="en-US" sz="2000" dirty="0">
                <a:solidFill>
                  <a:srgbClr val="000000"/>
                </a:solidFill>
              </a:rPr>
              <a:t>等等。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C00000"/>
                </a:solidFill>
              </a:rPr>
              <a:t>非关系型数据库</a:t>
            </a: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NoSQL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Not Only SQL</a:t>
            </a:r>
            <a:r>
              <a:rPr lang="zh-CN" altLang="en-US" sz="2000" dirty="0">
                <a:solidFill>
                  <a:srgbClr val="000000"/>
                </a:solidFill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</a:rPr>
              <a:t>MongoDB</a:t>
            </a:r>
            <a:r>
              <a:rPr lang="zh-CN" altLang="en-US" sz="2000" dirty="0">
                <a:solidFill>
                  <a:srgbClr val="000000"/>
                </a:solidFill>
              </a:rPr>
              <a:t>等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如何选择？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NoSQL</a:t>
            </a:r>
            <a:r>
              <a:rPr lang="zh-CN" altLang="en-US" sz="2000" dirty="0" smtClean="0">
                <a:solidFill>
                  <a:srgbClr val="C00000"/>
                </a:solidFill>
              </a:rPr>
              <a:t>天生适合分布式系统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而且大多针对某种类型的数据、某种使用场景做过</a:t>
            </a:r>
            <a:r>
              <a:rPr lang="zh-CN" altLang="en-US" sz="2000" dirty="0" smtClean="0"/>
              <a:t>优化；比如</a:t>
            </a:r>
            <a:r>
              <a:rPr lang="zh-CN" altLang="en-US" sz="2000" dirty="0"/>
              <a:t>大批量的</a:t>
            </a:r>
            <a:r>
              <a:rPr lang="zh-CN" altLang="en-US" sz="2000" dirty="0">
                <a:solidFill>
                  <a:srgbClr val="C00000"/>
                </a:solidFill>
              </a:rPr>
              <a:t>监控数据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存储费时</a:t>
            </a:r>
            <a:r>
              <a:rPr lang="zh-CN" altLang="en-US" sz="2000" dirty="0"/>
              <a:t>费力，可以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；另一方面，</a:t>
            </a:r>
            <a:r>
              <a:rPr lang="zh-CN" altLang="en-US" sz="2000" dirty="0" smtClean="0">
                <a:solidFill>
                  <a:srgbClr val="C00000"/>
                </a:solidFill>
              </a:rPr>
              <a:t>时间序列</a:t>
            </a:r>
            <a:r>
              <a:rPr lang="zh-CN" altLang="en-US" sz="2000" dirty="0"/>
              <a:t>数据库</a:t>
            </a:r>
            <a:r>
              <a:rPr lang="zh-CN" altLang="en-US" sz="2000" dirty="0" smtClean="0"/>
              <a:t>，使用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存取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有数量级</a:t>
            </a:r>
            <a:r>
              <a:rPr lang="zh-CN" altLang="en-US" sz="2000" dirty="0"/>
              <a:t>提升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关系型数据库：传统数据应用领域，数据稳定的场合，网站开发大多数情况均使用此种形式。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34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② 数据库表结构设计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关系型数据库，数据表之间的关系是否符合范式？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三范式设计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：原子性、唯一性、无冗余。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反范式设计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：没有冗余的数据库未必是最好的数据库，有时为了提高运行效率，就必须降低范式标准，适当保留冗余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36" y="3846180"/>
            <a:ext cx="7299703" cy="22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③ 选择合适的存储引擎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02688"/>
            <a:ext cx="1093858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数据库为例进行探讨，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数据库支持多种形式的存储引擎，最常用的主要有以下两种。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的默认存储引擎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。其能够快速查询唯一键数据，支持全文索引，磁盘空间占用较少；但是不支持事务机制，不支持外键关联。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原则的存储引擎，支持事务，可以放弃和回滚查询，支持多种联机备份策略，提高了应用程序在高负载、大量连接下的并发能力；但是不支持全文索引，简单查询速度可能低于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选择何种存储引擎？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当数据库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操作是读取数据操作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时，应该选用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MyISAR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事务性和一致性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非常重要时，当包含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多表复杂模式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时，当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不间断操作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非常重要时，当多用户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情况经常出现时，应该选择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④ 定位慢查询，添加索引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33317"/>
            <a:ext cx="696363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定位慢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中定位慢查询，主要通过慢查询日志来定位；打开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慢查询日志很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简单，只需修改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配置文件，重新启动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服务器即可。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slow-query-log-file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：指定慢查询日志的文件名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long_query_time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：定义超过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秒的查询即为慢查询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like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‘%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%’;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慢查询日志是否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语句后，慢查询会自动记录到慢查询日志文件中。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status like ‘%slow%’;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查询当前存在多少条慢查询。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77" y="1799771"/>
            <a:ext cx="3970119" cy="5748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257" y="4892041"/>
            <a:ext cx="4220492" cy="1507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152" y="2642194"/>
            <a:ext cx="3524762" cy="21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④ 定位慢查询，添加索引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33317"/>
            <a:ext cx="10938581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分析慢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查询：使用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可以了解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正在进行什么样的查询操作，这可以帮助我们发现瓶颈的所在，并显示出查询或表结构在哪里出了问题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。使用方法很简单，只需要在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语句之前加上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关键字即可。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52" y="3661619"/>
            <a:ext cx="10389318" cy="10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188</TotalTime>
  <Words>1655</Words>
  <Application>Microsoft Office PowerPoint</Application>
  <PresentationFormat>宽屏</PresentationFormat>
  <Paragraphs>154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1655</cp:revision>
  <dcterms:created xsi:type="dcterms:W3CDTF">2014-07-07T13:10:00Z</dcterms:created>
  <dcterms:modified xsi:type="dcterms:W3CDTF">2017-03-16T01:26:41Z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